
<file path=[Content_Types].xml><?xml version="1.0" encoding="utf-8"?>
<Types xmlns="http://schemas.openxmlformats.org/package/2006/content-types">
  <Default ContentType="image/x-emf" Extension="emf"/>
  <Default ContentType="image/jpeg" Extension="jpeg"/>
  <Default ContentType="image/png" Extension="png"/>
  <Default ContentType="application/vnd.openxmlformats-package.relationships+xml" Extension="rels"/>
  <Default ContentType="application/vnd.openxmlformats-officedocument.vmlDrawing" Extension="vml"/>
  <Default ContentType="image/x-wmf" Extension="wmf"/>
  <Default ContentType="application/xml" Extension="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69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5.xml"/>
  <Override ContentType="application/vnd.openxmlformats-officedocument.presentationml.slideMaster+xml" PartName="/ppt/slideMasters/slideMaster6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theme+xml" PartName="/ppt/theme/theme6.xml"/>
  <Override ContentType="application/vnd.openxmlformats-officedocument.theme+xml" PartName="/ppt/theme/theme7.xml"/>
  <Override ContentType="application/vnd.openxmlformats-officedocument.theme+xml" PartName="/ppt/theme/theme8.xml"/>
  <Override ContentType="application/vnd.openxmlformats-officedocument.presentationml.viewProps+xml" PartName="/ppt/viewProps.xml"/>
</Types>
</file>

<file path=_rels/.rels><?xml version="1.0" encoding="UTF-8" standalone="no"?>
<Relationships xmlns="http://schemas.openxmlformats.org/package/2006/relationships">
<Relationship Id="rId1" Target="ppt/presentation.xml" Type="http://schemas.openxmlformats.org/officeDocument/2006/relationships/officeDocument"/>
<Relationship Id="rId6" Target="docProps/core.xml" Type="http://schemas.openxmlformats.org/package/2006/relationships/metadata/core-properties"/>
<Relationship Id="rId7" Target="docProps/thumbnail.jpeg" Type="http://schemas.openxmlformats.org/package/2006/relationships/metadata/thumbnail"/>
<Relationship Id="rId8" Target="docProps/custom.xml" Type="http://schemas.openxmlformats.org/officeDocument/2006/relationships/custom-properties"/>
<Relationship Id="rId9" Target="docProps/app.xml" Type="http://schemas.openxmlformats.org/officeDocument/2006/relationships/extended-properties"/>
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  <p:sldMasterId id="2147483672" r:id="rId2"/>
    <p:sldMasterId id="2147483689" r:id="rId3"/>
    <p:sldMasterId id="2147483718" r:id="rId4"/>
    <p:sldMasterId id="2147483729" r:id="rId5"/>
    <p:sldMasterId id="2147483747" r:id="rId6"/>
  </p:sldMasterIdLst>
  <p:notesMasterIdLst>
    <p:notesMasterId r:id="rId29"/>
  </p:notesMasterIdLst>
  <p:handoutMasterIdLst>
    <p:handoutMasterId r:id="rId30"/>
  </p:handoutMasterIdLst>
  <p:sldIdLst>
    <p:sldId id="293" r:id="rId7"/>
    <p:sldId id="295" r:id="rId8"/>
    <p:sldId id="298" r:id="rId9"/>
    <p:sldId id="302" r:id="rId10"/>
    <p:sldId id="325" r:id="rId11"/>
    <p:sldId id="299" r:id="rId12"/>
    <p:sldId id="324" r:id="rId13"/>
    <p:sldId id="310" r:id="rId14"/>
    <p:sldId id="286" r:id="rId15"/>
    <p:sldId id="269" r:id="rId16"/>
    <p:sldId id="327" r:id="rId17"/>
    <p:sldId id="267" r:id="rId18"/>
    <p:sldId id="283" r:id="rId19"/>
    <p:sldId id="273" r:id="rId20"/>
    <p:sldId id="266" r:id="rId21"/>
    <p:sldId id="277" r:id="rId22"/>
    <p:sldId id="316" r:id="rId23"/>
    <p:sldId id="326" r:id="rId24"/>
    <p:sldId id="282" r:id="rId25"/>
    <p:sldId id="281" r:id="rId26"/>
    <p:sldId id="317" r:id="rId27"/>
    <p:sldId id="318" r:id="rId28"/>
  </p:sldIdLst>
  <p:sldSz cx="9144000" cy="6858000" type="screen4x3"/>
  <p:notesSz cx="6797675" cy="9926638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006" autoAdjust="0"/>
    <p:restoredTop sz="98811" autoAdjust="0"/>
  </p:normalViewPr>
  <p:slideViewPr>
    <p:cSldViewPr>
      <p:cViewPr>
        <p:scale>
          <a:sx n="70" d="100"/>
          <a:sy n="70" d="100"/>
        </p:scale>
        <p:origin x="-859" y="-34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85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0" d="100"/>
        <a:sy n="130" d="100"/>
      </p:scale>
      <p:origin x="0" y="3180"/>
    </p:cViewPr>
  </p:sorterViewPr>
  <p:gridSpacing cx="72008" cy="72008"/>
</p:viewPr>
</file>

<file path=ppt/_rels/presentation.xml.rels><?xml version="1.0" encoding="UTF-8" standalone="no"?>
<Relationships xmlns="http://schemas.openxmlformats.org/package/2006/relationships">
<Relationship Id="rId1" Target="slideMasters/slideMaster1.xml" Type="http://schemas.openxmlformats.org/officeDocument/2006/relationships/slideMaster"/>
<Relationship Id="rId10" Target="slides/slide4.xml" Type="http://schemas.openxmlformats.org/officeDocument/2006/relationships/slide"/>
<Relationship Id="rId11" Target="slides/slide5.xml" Type="http://schemas.openxmlformats.org/officeDocument/2006/relationships/slide"/>
<Relationship Id="rId12" Target="slides/slide6.xml" Type="http://schemas.openxmlformats.org/officeDocument/2006/relationships/slide"/>
<Relationship Id="rId13" Target="slides/slide7.xml" Type="http://schemas.openxmlformats.org/officeDocument/2006/relationships/slide"/>
<Relationship Id="rId14" Target="slides/slide8.xml" Type="http://schemas.openxmlformats.org/officeDocument/2006/relationships/slide"/>
<Relationship Id="rId15" Target="slides/slide9.xml" Type="http://schemas.openxmlformats.org/officeDocument/2006/relationships/slide"/>
<Relationship Id="rId16" Target="slides/slide10.xml" Type="http://schemas.openxmlformats.org/officeDocument/2006/relationships/slide"/>
<Relationship Id="rId17" Target="slides/slide11.xml" Type="http://schemas.openxmlformats.org/officeDocument/2006/relationships/slide"/>
<Relationship Id="rId18" Target="slides/slide12.xml" Type="http://schemas.openxmlformats.org/officeDocument/2006/relationships/slide"/>
<Relationship Id="rId19" Target="slides/slide13.xml" Type="http://schemas.openxmlformats.org/officeDocument/2006/relationships/slide"/>
<Relationship Id="rId2" Target="slideMasters/slideMaster2.xml" Type="http://schemas.openxmlformats.org/officeDocument/2006/relationships/slideMaster"/>
<Relationship Id="rId20" Target="slides/slide14.xml" Type="http://schemas.openxmlformats.org/officeDocument/2006/relationships/slide"/>
<Relationship Id="rId21" Target="slides/slide15.xml" Type="http://schemas.openxmlformats.org/officeDocument/2006/relationships/slide"/>
<Relationship Id="rId22" Target="slides/slide16.xml" Type="http://schemas.openxmlformats.org/officeDocument/2006/relationships/slide"/>
<Relationship Id="rId23" Target="slides/slide17.xml" Type="http://schemas.openxmlformats.org/officeDocument/2006/relationships/slide"/>
<Relationship Id="rId24" Target="slides/slide18.xml" Type="http://schemas.openxmlformats.org/officeDocument/2006/relationships/slide"/>
<Relationship Id="rId25" Target="slides/slide19.xml" Type="http://schemas.openxmlformats.org/officeDocument/2006/relationships/slide"/>
<Relationship Id="rId26" Target="slides/slide20.xml" Type="http://schemas.openxmlformats.org/officeDocument/2006/relationships/slide"/>
<Relationship Id="rId27" Target="slides/slide21.xml" Type="http://schemas.openxmlformats.org/officeDocument/2006/relationships/slide"/>
<Relationship Id="rId28" Target="slides/slide22.xml" Type="http://schemas.openxmlformats.org/officeDocument/2006/relationships/slide"/>
<Relationship Id="rId29" Target="notesMasters/notesMaster1.xml" Type="http://schemas.openxmlformats.org/officeDocument/2006/relationships/notesMaster"/>
<Relationship Id="rId3" Target="slideMasters/slideMaster3.xml" Type="http://schemas.openxmlformats.org/officeDocument/2006/relationships/slideMaster"/>
<Relationship Id="rId30" Target="handoutMasters/handoutMaster1.xml" Type="http://schemas.openxmlformats.org/officeDocument/2006/relationships/handoutMaster"/>
<Relationship Id="rId31" Target="presProps.xml" Type="http://schemas.openxmlformats.org/officeDocument/2006/relationships/presProps"/>
<Relationship Id="rId32" Target="viewProps.xml" Type="http://schemas.openxmlformats.org/officeDocument/2006/relationships/viewProps"/>
<Relationship Id="rId33" Target="theme/theme1.xml" Type="http://schemas.openxmlformats.org/officeDocument/2006/relationships/theme"/>
<Relationship Id="rId34" Target="tableStyles.xml" Type="http://schemas.openxmlformats.org/officeDocument/2006/relationships/tableStyles"/>
<Relationship Id="rId35" Target="../customXml/item1.xml" Type="http://schemas.openxmlformats.org/officeDocument/2006/relationships/customXml"/>
<Relationship Id="rId36" Target="../customXml/item2.xml" Type="http://schemas.openxmlformats.org/officeDocument/2006/relationships/customXml"/>
<Relationship Id="rId37" Target="../customXml/item3.xml" Type="http://schemas.openxmlformats.org/officeDocument/2006/relationships/customXml"/>
<Relationship Id="rId4" Target="slideMasters/slideMaster4.xml" Type="http://schemas.openxmlformats.org/officeDocument/2006/relationships/slideMaster"/>
<Relationship Id="rId5" Target="slideMasters/slideMaster5.xml" Type="http://schemas.openxmlformats.org/officeDocument/2006/relationships/slideMaster"/>
<Relationship Id="rId6" Target="slideMasters/slideMaster6.xml" Type="http://schemas.openxmlformats.org/officeDocument/2006/relationships/slideMaster"/>
<Relationship Id="rId7" Target="slides/slide1.xml" Type="http://schemas.openxmlformats.org/officeDocument/2006/relationships/slide"/>
<Relationship Id="rId8" Target="slides/slide2.xml" Type="http://schemas.openxmlformats.org/officeDocument/2006/relationships/slide"/>
<Relationship Id="rId9" Target="slides/slide3.xml" Type="http://schemas.openxmlformats.org/officeDocument/2006/relationships/slide"/>
</Relationships>

</file>

<file path=ppt/handoutMasters/_rels/handoutMaster1.xml.rels><?xml version="1.0" encoding="UTF-8" standalone="no"?>
<Relationships xmlns="http://schemas.openxmlformats.org/package/2006/relationships">
<Relationship Id="rId1" Target="../theme/theme8.xml" Type="http://schemas.openxmlformats.org/officeDocument/2006/relationships/theme"/>
</Relationships>
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484B40-36D3-45AB-9E0C-E3743EC31D2D}" type="datetimeFigureOut">
              <a:rPr lang="en-GB" smtClean="0"/>
              <a:t>18/10/2016</a:t>
            </a:fld>
            <a:endParaRPr lang="en-GB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C6C889-F6B3-4C15-89E9-90B880E4AAF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90823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no"?>
<Relationships xmlns="http://schemas.openxmlformats.org/package/2006/relationships">
<Relationship Id="rId1" Target="../theme/theme7.xml" Type="http://schemas.openxmlformats.org/officeDocument/2006/relationships/theme"/>
</Relationships>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36DBB6-FFAB-4A2B-AB5B-9588D23FFD4D}" type="datetimeFigureOut">
              <a:rPr lang="en-GB" smtClean="0"/>
              <a:t>18/10/2016</a:t>
            </a:fld>
            <a:endParaRPr lang="en-GB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7E9FA5-5CFC-49D1-AC0D-E7091501E532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9562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no"?>
<Relationships xmlns="http://schemas.openxmlformats.org/package/2006/relationships">
<Relationship Id="rId1" Target="../notesMasters/notesMaster1.xml" Type="http://schemas.openxmlformats.org/officeDocument/2006/relationships/notesMaster"/>
<Relationship Id="rId2" Target="../slides/slide1.xml" Type="http://schemas.openxmlformats.org/officeDocument/2006/relationships/slide"/>
</Relationships>

</file>

<file path=ppt/notesSlides/_rels/notesSlide10.xml.rels><?xml version="1.0" encoding="UTF-8" standalone="no"?>
<Relationships xmlns="http://schemas.openxmlformats.org/package/2006/relationships">
<Relationship Id="rId1" Target="../notesMasters/notesMaster1.xml" Type="http://schemas.openxmlformats.org/officeDocument/2006/relationships/notesMaster"/>
<Relationship Id="rId2" Target="../slides/slide11.xml" Type="http://schemas.openxmlformats.org/officeDocument/2006/relationships/slide"/>
</Relationships>

</file>

<file path=ppt/notesSlides/_rels/notesSlide11.xml.rels><?xml version="1.0" encoding="UTF-8" standalone="no"?>
<Relationships xmlns="http://schemas.openxmlformats.org/package/2006/relationships">
<Relationship Id="rId1" Target="../notesMasters/notesMaster1.xml" Type="http://schemas.openxmlformats.org/officeDocument/2006/relationships/notesMaster"/>
<Relationship Id="rId2" Target="../slides/slide12.xml" Type="http://schemas.openxmlformats.org/officeDocument/2006/relationships/slide"/>
</Relationships>

</file>

<file path=ppt/notesSlides/_rels/notesSlide12.xml.rels><?xml version="1.0" encoding="UTF-8" standalone="no"?>
<Relationships xmlns="http://schemas.openxmlformats.org/package/2006/relationships">
<Relationship Id="rId1" Target="../notesMasters/notesMaster1.xml" Type="http://schemas.openxmlformats.org/officeDocument/2006/relationships/notesMaster"/>
<Relationship Id="rId2" Target="../slides/slide13.xml" Type="http://schemas.openxmlformats.org/officeDocument/2006/relationships/slide"/>
</Relationships>

</file>

<file path=ppt/notesSlides/_rels/notesSlide13.xml.rels><?xml version="1.0" encoding="UTF-8" standalone="no"?>
<Relationships xmlns="http://schemas.openxmlformats.org/package/2006/relationships">
<Relationship Id="rId1" Target="../notesMasters/notesMaster1.xml" Type="http://schemas.openxmlformats.org/officeDocument/2006/relationships/notesMaster"/>
<Relationship Id="rId2" Target="../slides/slide14.xml" Type="http://schemas.openxmlformats.org/officeDocument/2006/relationships/slide"/>
</Relationships>

</file>

<file path=ppt/notesSlides/_rels/notesSlide14.xml.rels><?xml version="1.0" encoding="UTF-8" standalone="no"?>
<Relationships xmlns="http://schemas.openxmlformats.org/package/2006/relationships">
<Relationship Id="rId1" Target="../notesMasters/notesMaster1.xml" Type="http://schemas.openxmlformats.org/officeDocument/2006/relationships/notesMaster"/>
<Relationship Id="rId2" Target="../slides/slide15.xml" Type="http://schemas.openxmlformats.org/officeDocument/2006/relationships/slide"/>
</Relationships>

</file>

<file path=ppt/notesSlides/_rels/notesSlide15.xml.rels><?xml version="1.0" encoding="UTF-8" standalone="no"?>
<Relationships xmlns="http://schemas.openxmlformats.org/package/2006/relationships">
<Relationship Id="rId1" Target="../notesMasters/notesMaster1.xml" Type="http://schemas.openxmlformats.org/officeDocument/2006/relationships/notesMaster"/>
<Relationship Id="rId2" Target="../slides/slide16.xml" Type="http://schemas.openxmlformats.org/officeDocument/2006/relationships/slide"/>
</Relationships>

</file>

<file path=ppt/notesSlides/_rels/notesSlide16.xml.rels><?xml version="1.0" encoding="UTF-8" standalone="no"?>
<Relationships xmlns="http://schemas.openxmlformats.org/package/2006/relationships">
<Relationship Id="rId1" Target="../notesMasters/notesMaster1.xml" Type="http://schemas.openxmlformats.org/officeDocument/2006/relationships/notesMaster"/>
<Relationship Id="rId2" Target="../slides/slide19.xml" Type="http://schemas.openxmlformats.org/officeDocument/2006/relationships/slide"/>
</Relationships>

</file>

<file path=ppt/notesSlides/_rels/notesSlide2.xml.rels><?xml version="1.0" encoding="UTF-8" standalone="no"?>
<Relationships xmlns="http://schemas.openxmlformats.org/package/2006/relationships">
<Relationship Id="rId1" Target="../notesMasters/notesMaster1.xml" Type="http://schemas.openxmlformats.org/officeDocument/2006/relationships/notesMaster"/>
<Relationship Id="rId2" Target="../slides/slide3.xml" Type="http://schemas.openxmlformats.org/officeDocument/2006/relationships/slide"/>
</Relationships>

</file>

<file path=ppt/notesSlides/_rels/notesSlide3.xml.rels><?xml version="1.0" encoding="UTF-8" standalone="no"?>
<Relationships xmlns="http://schemas.openxmlformats.org/package/2006/relationships">
<Relationship Id="rId1" Target="../notesMasters/notesMaster1.xml" Type="http://schemas.openxmlformats.org/officeDocument/2006/relationships/notesMaster"/>
<Relationship Id="rId2" Target="../slides/slide4.xml" Type="http://schemas.openxmlformats.org/officeDocument/2006/relationships/slide"/>
</Relationships>

</file>

<file path=ppt/notesSlides/_rels/notesSlide4.xml.rels><?xml version="1.0" encoding="UTF-8" standalone="no"?>
<Relationships xmlns="http://schemas.openxmlformats.org/package/2006/relationships">
<Relationship Id="rId1" Target="../notesMasters/notesMaster1.xml" Type="http://schemas.openxmlformats.org/officeDocument/2006/relationships/notesMaster"/>
<Relationship Id="rId2" Target="../slides/slide5.xml" Type="http://schemas.openxmlformats.org/officeDocument/2006/relationships/slide"/>
</Relationships>

</file>

<file path=ppt/notesSlides/_rels/notesSlide5.xml.rels><?xml version="1.0" encoding="UTF-8" standalone="no"?>
<Relationships xmlns="http://schemas.openxmlformats.org/package/2006/relationships">
<Relationship Id="rId1" Target="../notesMasters/notesMaster1.xml" Type="http://schemas.openxmlformats.org/officeDocument/2006/relationships/notesMaster"/>
<Relationship Id="rId2" Target="../slides/slide6.xml" Type="http://schemas.openxmlformats.org/officeDocument/2006/relationships/slide"/>
</Relationships>

</file>

<file path=ppt/notesSlides/_rels/notesSlide6.xml.rels><?xml version="1.0" encoding="UTF-8" standalone="no"?>
<Relationships xmlns="http://schemas.openxmlformats.org/package/2006/relationships">
<Relationship Id="rId1" Target="../notesMasters/notesMaster1.xml" Type="http://schemas.openxmlformats.org/officeDocument/2006/relationships/notesMaster"/>
<Relationship Id="rId2" Target="../slides/slide7.xml" Type="http://schemas.openxmlformats.org/officeDocument/2006/relationships/slide"/>
</Relationships>

</file>

<file path=ppt/notesSlides/_rels/notesSlide7.xml.rels><?xml version="1.0" encoding="UTF-8" standalone="no"?>
<Relationships xmlns="http://schemas.openxmlformats.org/package/2006/relationships">
<Relationship Id="rId1" Target="../notesMasters/notesMaster1.xml" Type="http://schemas.openxmlformats.org/officeDocument/2006/relationships/notesMaster"/>
<Relationship Id="rId2" Target="../slides/slide8.xml" Type="http://schemas.openxmlformats.org/officeDocument/2006/relationships/slide"/>
</Relationships>

</file>

<file path=ppt/notesSlides/_rels/notesSlide8.xml.rels><?xml version="1.0" encoding="UTF-8" standalone="no"?>
<Relationships xmlns="http://schemas.openxmlformats.org/package/2006/relationships">
<Relationship Id="rId1" Target="../notesMasters/notesMaster1.xml" Type="http://schemas.openxmlformats.org/officeDocument/2006/relationships/notesMaster"/>
<Relationship Id="rId2" Target="../slides/slide9.xml" Type="http://schemas.openxmlformats.org/officeDocument/2006/relationships/slide"/>
</Relationships>

</file>

<file path=ppt/notesSlides/_rels/notesSlide9.xml.rels><?xml version="1.0" encoding="UTF-8" standalone="no"?>
<Relationships xmlns="http://schemas.openxmlformats.org/package/2006/relationships">
<Relationship Id="rId1" Target="../notesMasters/notesMaster1.xml" Type="http://schemas.openxmlformats.org/officeDocument/2006/relationships/notesMaster"/>
<Relationship Id="rId2" Target="../slides/slide10.xml" Type="http://schemas.openxmlformats.org/officeDocument/2006/relationships/slide"/>
</Relationships>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AE4B8-C0A4-48DF-84DB-C89D65CF673E}" type="slidenum">
              <a:rPr lang="es-ES" smtClean="0">
                <a:solidFill>
                  <a:prstClr val="black"/>
                </a:solidFill>
              </a:rPr>
              <a:pPr/>
              <a:t>1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33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7E9FA5-5CFC-49D1-AC0D-E7091501E532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628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Comparando con periodo 1998-2001,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En 2002-2005 aumentó la tos ferina en 15-49 y &gt; 50 años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2006-2009  también en &lt;3meses</a:t>
            </a:r>
            <a:endParaRPr kumimoji="0" lang="en-GB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2010-2012: todos los grupos de edad: porque se han ido acumulando los susceptibles</a:t>
            </a:r>
            <a:endParaRPr lang="en-GB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7E9FA5-5CFC-49D1-AC0D-E7091501E532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6283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7E9FA5-5CFC-49D1-AC0D-E7091501E532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6283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7E9FA5-5CFC-49D1-AC0D-E7091501E532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6283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7E9FA5-5CFC-49D1-AC0D-E7091501E532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6283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Muertes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por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tos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ferina</a:t>
            </a:r>
            <a:endParaRPr lang="en-GB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1982 to 1987: 1-4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muertes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al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año</a:t>
            </a:r>
            <a:endParaRPr lang="en-GB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1988 to 1996: no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muertes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por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tos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ferina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1997- 2006: 1–2  deaths a year</a:t>
            </a:r>
          </a:p>
          <a:p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2007 and 2010 reappeared and increased to 3–5 deaths a year </a:t>
            </a:r>
          </a:p>
          <a:p>
            <a:r>
              <a:rPr lang="es-E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2011-2015: 5-10 </a:t>
            </a:r>
            <a:r>
              <a:rPr lang="es-E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deaths</a:t>
            </a:r>
            <a:r>
              <a:rPr lang="es-E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s-E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year</a:t>
            </a:r>
            <a:r>
              <a:rPr lang="es-E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s-E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</a:t>
            </a:r>
            <a:r>
              <a:rPr lang="es-E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younger than 3 months</a:t>
            </a:r>
          </a:p>
          <a:p>
            <a:endParaRPr lang="en-GB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7E9FA5-5CFC-49D1-AC0D-E7091501E532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6283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7E9FA5-5CFC-49D1-AC0D-E7091501E532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315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AE4B8-C0A4-48DF-84DB-C89D65CF673E}" type="slidenum">
              <a:rPr lang="es-ES" smtClean="0">
                <a:solidFill>
                  <a:prstClr val="black"/>
                </a:solidFill>
              </a:rPr>
              <a:pPr/>
              <a:t>3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114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4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dirty="0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AC87403-B927-44B5-929E-0D192F3889A4}" type="slidenum">
              <a:rPr lang="es-ES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7E9FA5-5CFC-49D1-AC0D-E7091501E532}" type="slidenum">
              <a:rPr lang="en-GB" smtClean="0">
                <a:solidFill>
                  <a:prstClr val="black"/>
                </a:solidFill>
              </a:rPr>
              <a:pPr/>
              <a:t>5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6283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7E9FA5-5CFC-49D1-AC0D-E7091501E53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6889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7E9FA5-5CFC-49D1-AC0D-E7091501E53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6889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7E9FA5-5CFC-49D1-AC0D-E7091501E532}" type="slidenum">
              <a:rPr lang="en-GB" smtClean="0">
                <a:solidFill>
                  <a:prstClr val="black"/>
                </a:solidFill>
              </a:rPr>
              <a:pPr/>
              <a:t>8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6283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La </a:t>
            </a:r>
            <a:r>
              <a:rPr lang="en-GB" dirty="0" err="1" smtClean="0"/>
              <a:t>incidencia</a:t>
            </a:r>
            <a:r>
              <a:rPr lang="en-GB" baseline="0" dirty="0" smtClean="0"/>
              <a:t> de </a:t>
            </a:r>
            <a:r>
              <a:rPr lang="en-GB" baseline="0" dirty="0" err="1" smtClean="0"/>
              <a:t>tos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ferina</a:t>
            </a:r>
            <a:r>
              <a:rPr lang="en-GB" baseline="0" dirty="0" smtClean="0"/>
              <a:t> </a:t>
            </a:r>
            <a:r>
              <a:rPr lang="en-GB" baseline="0" dirty="0" err="1" smtClean="0"/>
              <a:t>cayó</a:t>
            </a:r>
            <a:r>
              <a:rPr lang="en-GB" baseline="0" dirty="0" smtClean="0"/>
              <a:t> mucho </a:t>
            </a:r>
            <a:r>
              <a:rPr lang="en-GB" baseline="0" dirty="0" err="1" smtClean="0"/>
              <a:t>desde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mediado</a:t>
            </a:r>
            <a:r>
              <a:rPr lang="en-GB" baseline="0" dirty="0" smtClean="0"/>
              <a:t> de </a:t>
            </a:r>
            <a:r>
              <a:rPr lang="en-GB" baseline="0" dirty="0" err="1" smtClean="0"/>
              <a:t>los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años</a:t>
            </a:r>
            <a:r>
              <a:rPr lang="en-GB" baseline="0" dirty="0" smtClean="0"/>
              <a:t> 80 hasta finales de </a:t>
            </a:r>
            <a:r>
              <a:rPr lang="en-GB" baseline="0" dirty="0" err="1" smtClean="0"/>
              <a:t>los</a:t>
            </a:r>
            <a:r>
              <a:rPr lang="en-GB" baseline="0" dirty="0" smtClean="0"/>
              <a:t> 90,  </a:t>
            </a:r>
            <a:r>
              <a:rPr lang="en-GB" baseline="0" dirty="0" err="1" smtClean="0"/>
              <a:t>porque</a:t>
            </a:r>
            <a:r>
              <a:rPr lang="en-GB" baseline="0" dirty="0" smtClean="0"/>
              <a:t> se </a:t>
            </a:r>
            <a:r>
              <a:rPr lang="en-GB" baseline="0" dirty="0" err="1" smtClean="0"/>
              <a:t>alcanzaron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altas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coberturas</a:t>
            </a:r>
            <a:r>
              <a:rPr lang="en-GB" baseline="0" dirty="0" smtClean="0"/>
              <a:t> de </a:t>
            </a:r>
            <a:r>
              <a:rPr lang="en-GB" baseline="0" dirty="0" err="1" smtClean="0"/>
              <a:t>vacunacion</a:t>
            </a:r>
            <a:r>
              <a:rPr lang="en-GB" baseline="0" dirty="0" smtClean="0"/>
              <a:t> y </a:t>
            </a:r>
            <a:r>
              <a:rPr lang="en-GB" baseline="0" dirty="0" err="1" smtClean="0"/>
              <a:t>porque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sobre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todo</a:t>
            </a:r>
            <a:r>
              <a:rPr lang="en-GB" baseline="0" dirty="0" smtClean="0"/>
              <a:t> a </a:t>
            </a:r>
            <a:r>
              <a:rPr lang="en-GB" baseline="0" dirty="0" err="1" smtClean="0"/>
              <a:t>aprtir</a:t>
            </a:r>
            <a:r>
              <a:rPr lang="en-GB" baseline="0" dirty="0" smtClean="0"/>
              <a:t> de la </a:t>
            </a:r>
            <a:r>
              <a:rPr lang="en-GB" baseline="0" dirty="0" err="1" smtClean="0"/>
              <a:t>inclusión</a:t>
            </a:r>
            <a:r>
              <a:rPr lang="en-GB" baseline="0" dirty="0" smtClean="0"/>
              <a:t> de la 4º </a:t>
            </a:r>
            <a:r>
              <a:rPr lang="en-GB" baseline="0" dirty="0" err="1" smtClean="0"/>
              <a:t>dosis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</a:t>
            </a:r>
            <a:r>
              <a:rPr lang="en-GB" dirty="0" err="1" smtClean="0"/>
              <a:t>n</a:t>
            </a:r>
            <a:r>
              <a:rPr lang="en-GB" dirty="0" smtClean="0"/>
              <a:t> 1996 (Figure 1).</a:t>
            </a:r>
            <a:endParaRPr lang="es-ES" dirty="0" smtClean="0"/>
          </a:p>
          <a:p>
            <a:endParaRPr lang="es-ES" dirty="0" smtClean="0"/>
          </a:p>
          <a:p>
            <a:r>
              <a:rPr lang="es-ES" dirty="0" smtClean="0"/>
              <a:t>Entre 1998 y 2009</a:t>
            </a:r>
            <a:r>
              <a:rPr lang="es-ES" baseline="0" dirty="0" smtClean="0"/>
              <a:t> la incidencia de tos ferina se mantuvo por debajo de 1,5 casos por 100.000 (2 casos por 100.000).</a:t>
            </a:r>
          </a:p>
          <a:p>
            <a:endParaRPr lang="es-ES" baseline="0" dirty="0" smtClean="0"/>
          </a:p>
          <a:p>
            <a:endParaRPr lang="es-ES" dirty="0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7E9FA5-5CFC-49D1-AC0D-E7091501E53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6283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7E9FA5-5CFC-49D1-AC0D-E7091501E532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628356"/>
      </p:ext>
    </p:extLst>
  </p:cSld>
  <p:clrMapOvr>
    <a:masterClrMapping/>
  </p:clrMapOvr>
</p:notes>
</file>

<file path=ppt/slideLayouts/_rels/slideLayout1.xml.rels><?xml version="1.0" encoding="UTF-8" standalone="no"?>
<Relationships xmlns="http://schemas.openxmlformats.org/package/2006/relationships">
<Relationship Id="rId1" Target="../slideMasters/slideMaster1.xml" Type="http://schemas.openxmlformats.org/officeDocument/2006/relationships/slideMaster"/>
</Relationships>

</file>

<file path=ppt/slideLayouts/_rels/slideLayout10.xml.rels><?xml version="1.0" encoding="UTF-8" standalone="no"?>
<Relationships xmlns="http://schemas.openxmlformats.org/package/2006/relationships">
<Relationship Id="rId1" Target="../slideMasters/slideMaster1.xml" Type="http://schemas.openxmlformats.org/officeDocument/2006/relationships/slideMaster"/>
</Relationships>

</file>

<file path=ppt/slideLayouts/_rels/slideLayout11.xml.rels><?xml version="1.0" encoding="UTF-8" standalone="no"?>
<Relationships xmlns="http://schemas.openxmlformats.org/package/2006/relationships">
<Relationship Id="rId1" Target="../slideMasters/slideMaster1.xml" Type="http://schemas.openxmlformats.org/officeDocument/2006/relationships/slideMaster"/>
</Relationships>

</file>

<file path=ppt/slideLayouts/_rels/slideLayout12.xml.rels><?xml version="1.0" encoding="UTF-8" standalone="no"?>
<Relationships xmlns="http://schemas.openxmlformats.org/package/2006/relationships">
<Relationship Id="rId1" Target="../slideMasters/slideMaster1.xml" Type="http://schemas.openxmlformats.org/officeDocument/2006/relationships/slideMaster"/>
<Relationship Id="rId2" Target="../media/image1.jpeg" Type="http://schemas.openxmlformats.org/officeDocument/2006/relationships/image"/>
</Relationships>

</file>

<file path=ppt/slideLayouts/_rels/slideLayout13.xml.rels><?xml version="1.0" encoding="UTF-8" standalone="no"?>
<Relationships xmlns="http://schemas.openxmlformats.org/package/2006/relationships">
<Relationship Id="rId1" Target="../slideMasters/slideMaster2.xml" Type="http://schemas.openxmlformats.org/officeDocument/2006/relationships/slideMaster"/>
</Relationships>

</file>

<file path=ppt/slideLayouts/_rels/slideLayout14.xml.rels><?xml version="1.0" encoding="UTF-8" standalone="no"?>
<Relationships xmlns="http://schemas.openxmlformats.org/package/2006/relationships">
<Relationship Id="rId1" Target="../slideMasters/slideMaster2.xml" Type="http://schemas.openxmlformats.org/officeDocument/2006/relationships/slideMaster"/>
</Relationships>

</file>

<file path=ppt/slideLayouts/_rels/slideLayout15.xml.rels><?xml version="1.0" encoding="UTF-8" standalone="no"?>
<Relationships xmlns="http://schemas.openxmlformats.org/package/2006/relationships">
<Relationship Id="rId1" Target="../slideMasters/slideMaster2.xml" Type="http://schemas.openxmlformats.org/officeDocument/2006/relationships/slideMaster"/>
</Relationships>

</file>

<file path=ppt/slideLayouts/_rels/slideLayout16.xml.rels><?xml version="1.0" encoding="UTF-8" standalone="no"?>
<Relationships xmlns="http://schemas.openxmlformats.org/package/2006/relationships">
<Relationship Id="rId1" Target="../slideMasters/slideMaster2.xml" Type="http://schemas.openxmlformats.org/officeDocument/2006/relationships/slideMaster"/>
</Relationships>

</file>

<file path=ppt/slideLayouts/_rels/slideLayout17.xml.rels><?xml version="1.0" encoding="UTF-8" standalone="no"?>
<Relationships xmlns="http://schemas.openxmlformats.org/package/2006/relationships">
<Relationship Id="rId1" Target="../slideMasters/slideMaster2.xml" Type="http://schemas.openxmlformats.org/officeDocument/2006/relationships/slideMaster"/>
</Relationships>

</file>

<file path=ppt/slideLayouts/_rels/slideLayout18.xml.rels><?xml version="1.0" encoding="UTF-8" standalone="no"?>
<Relationships xmlns="http://schemas.openxmlformats.org/package/2006/relationships">
<Relationship Id="rId1" Target="../slideMasters/slideMaster2.xml" Type="http://schemas.openxmlformats.org/officeDocument/2006/relationships/slideMaster"/>
</Relationships>

</file>

<file path=ppt/slideLayouts/_rels/slideLayout19.xml.rels><?xml version="1.0" encoding="UTF-8" standalone="no"?>
<Relationships xmlns="http://schemas.openxmlformats.org/package/2006/relationships">
<Relationship Id="rId1" Target="../slideMasters/slideMaster2.xml" Type="http://schemas.openxmlformats.org/officeDocument/2006/relationships/slideMaster"/>
</Relationships>

</file>

<file path=ppt/slideLayouts/_rels/slideLayout2.xml.rels><?xml version="1.0" encoding="UTF-8" standalone="no"?>
<Relationships xmlns="http://schemas.openxmlformats.org/package/2006/relationships">
<Relationship Id="rId1" Target="../slideMasters/slideMaster1.xml" Type="http://schemas.openxmlformats.org/officeDocument/2006/relationships/slideMaster"/>
</Relationships>

</file>

<file path=ppt/slideLayouts/_rels/slideLayout20.xml.rels><?xml version="1.0" encoding="UTF-8" standalone="no"?>
<Relationships xmlns="http://schemas.openxmlformats.org/package/2006/relationships">
<Relationship Id="rId1" Target="../slideMasters/slideMaster2.xml" Type="http://schemas.openxmlformats.org/officeDocument/2006/relationships/slideMaster"/>
</Relationships>

</file>

<file path=ppt/slideLayouts/_rels/slideLayout21.xml.rels><?xml version="1.0" encoding="UTF-8" standalone="no"?>
<Relationships xmlns="http://schemas.openxmlformats.org/package/2006/relationships">
<Relationship Id="rId1" Target="../slideMasters/slideMaster2.xml" Type="http://schemas.openxmlformats.org/officeDocument/2006/relationships/slideMaster"/>
</Relationships>

</file>

<file path=ppt/slideLayouts/_rels/slideLayout22.xml.rels><?xml version="1.0" encoding="UTF-8" standalone="no"?>
<Relationships xmlns="http://schemas.openxmlformats.org/package/2006/relationships">
<Relationship Id="rId1" Target="../slideMasters/slideMaster2.xml" Type="http://schemas.openxmlformats.org/officeDocument/2006/relationships/slideMaster"/>
</Relationships>

</file>

<file path=ppt/slideLayouts/_rels/slideLayout23.xml.rels><?xml version="1.0" encoding="UTF-8" standalone="no"?>
<Relationships xmlns="http://schemas.openxmlformats.org/package/2006/relationships">
<Relationship Id="rId1" Target="../slideMasters/slideMaster2.xml" Type="http://schemas.openxmlformats.org/officeDocument/2006/relationships/slideMaster"/>
</Relationships>

</file>

<file path=ppt/slideLayouts/_rels/slideLayout24.xml.rels><?xml version="1.0" encoding="UTF-8" standalone="no"?>
<Relationships xmlns="http://schemas.openxmlformats.org/package/2006/relationships">
<Relationship Id="rId1" Target="../drawings/vmlDrawing2.vml" Type="http://schemas.openxmlformats.org/officeDocument/2006/relationships/vmlDrawing"/>
<Relationship Id="rId2" Target="../slideMasters/slideMaster3.xml" Type="http://schemas.openxmlformats.org/officeDocument/2006/relationships/slideMaster"/>
<Relationship Id="rId3" Target="../media/image2.wmf" Type="http://schemas.openxmlformats.org/officeDocument/2006/relationships/image"/>
<Relationship Id="rId5" Target="../media/image2.wmf" Type="http://schemas.openxmlformats.org/officeDocument/2006/relationships/image"/>
</Relationships>

</file>

<file path=ppt/slideLayouts/_rels/slideLayout25.xml.rels><?xml version="1.0" encoding="UTF-8" standalone="no"?>
<Relationships xmlns="http://schemas.openxmlformats.org/package/2006/relationships">
<Relationship Id="rId1" Target="../drawings/vmlDrawing3.vml" Type="http://schemas.openxmlformats.org/officeDocument/2006/relationships/vmlDrawing"/>
<Relationship Id="rId2" Target="../slideMasters/slideMaster3.xml" Type="http://schemas.openxmlformats.org/officeDocument/2006/relationships/slideMaster"/>
<Relationship Id="rId3" Target="../media/image2.wmf" Type="http://schemas.openxmlformats.org/officeDocument/2006/relationships/image"/>
<Relationship Id="rId5" Target="../media/image2.wmf" Type="http://schemas.openxmlformats.org/officeDocument/2006/relationships/image"/>
</Relationships>

</file>

<file path=ppt/slideLayouts/_rels/slideLayout26.xml.rels><?xml version="1.0" encoding="UTF-8" standalone="no"?>
<Relationships xmlns="http://schemas.openxmlformats.org/package/2006/relationships">
<Relationship Id="rId1" Target="../drawings/vmlDrawing4.vml" Type="http://schemas.openxmlformats.org/officeDocument/2006/relationships/vmlDrawing"/>
<Relationship Id="rId2" Target="../slideMasters/slideMaster3.xml" Type="http://schemas.openxmlformats.org/officeDocument/2006/relationships/slideMaster"/>
<Relationship Id="rId3" Target="../media/image2.wmf" Type="http://schemas.openxmlformats.org/officeDocument/2006/relationships/image"/>
<Relationship Id="rId5" Target="../media/image2.wmf" Type="http://schemas.openxmlformats.org/officeDocument/2006/relationships/image"/>
</Relationships>

</file>

<file path=ppt/slideLayouts/_rels/slideLayout27.xml.rels><?xml version="1.0" encoding="UTF-8" standalone="no"?>
<Relationships xmlns="http://schemas.openxmlformats.org/package/2006/relationships">
<Relationship Id="rId1" Target="../drawings/vmlDrawing5.vml" Type="http://schemas.openxmlformats.org/officeDocument/2006/relationships/vmlDrawing"/>
<Relationship Id="rId2" Target="../slideMasters/slideMaster3.xml" Type="http://schemas.openxmlformats.org/officeDocument/2006/relationships/slideMaster"/>
<Relationship Id="rId3" Target="../media/image2.wmf" Type="http://schemas.openxmlformats.org/officeDocument/2006/relationships/image"/>
<Relationship Id="rId5" Target="../media/image2.wmf" Type="http://schemas.openxmlformats.org/officeDocument/2006/relationships/image"/>
</Relationships>

</file>

<file path=ppt/slideLayouts/_rels/slideLayout28.xml.rels><?xml version="1.0" encoding="UTF-8" standalone="no"?>
<Relationships xmlns="http://schemas.openxmlformats.org/package/2006/relationships">
<Relationship Id="rId1" Target="../drawings/vmlDrawing6.vml" Type="http://schemas.openxmlformats.org/officeDocument/2006/relationships/vmlDrawing"/>
<Relationship Id="rId2" Target="../slideMasters/slideMaster3.xml" Type="http://schemas.openxmlformats.org/officeDocument/2006/relationships/slideMaster"/>
<Relationship Id="rId3" Target="../media/image2.wmf" Type="http://schemas.openxmlformats.org/officeDocument/2006/relationships/image"/>
<Relationship Id="rId5" Target="../media/image2.wmf" Type="http://schemas.openxmlformats.org/officeDocument/2006/relationships/image"/>
</Relationships>

</file>

<file path=ppt/slideLayouts/_rels/slideLayout29.xml.rels><?xml version="1.0" encoding="UTF-8" standalone="no"?>
<Relationships xmlns="http://schemas.openxmlformats.org/package/2006/relationships">
<Relationship Id="rId1" Target="../drawings/vmlDrawing7.vml" Type="http://schemas.openxmlformats.org/officeDocument/2006/relationships/vmlDrawing"/>
<Relationship Id="rId2" Target="../slideMasters/slideMaster3.xml" Type="http://schemas.openxmlformats.org/officeDocument/2006/relationships/slideMaster"/>
<Relationship Id="rId3" Target="../media/image2.wmf" Type="http://schemas.openxmlformats.org/officeDocument/2006/relationships/image"/>
<Relationship Id="rId5" Target="../media/image2.wmf" Type="http://schemas.openxmlformats.org/officeDocument/2006/relationships/image"/>
</Relationships>

</file>

<file path=ppt/slideLayouts/_rels/slideLayout3.xml.rels><?xml version="1.0" encoding="UTF-8" standalone="no"?>
<Relationships xmlns="http://schemas.openxmlformats.org/package/2006/relationships">
<Relationship Id="rId1" Target="../slideMasters/slideMaster1.xml" Type="http://schemas.openxmlformats.org/officeDocument/2006/relationships/slideMaster"/>
</Relationships>

</file>

<file path=ppt/slideLayouts/_rels/slideLayout30.xml.rels><?xml version="1.0" encoding="UTF-8" standalone="no"?>
<Relationships xmlns="http://schemas.openxmlformats.org/package/2006/relationships">
<Relationship Id="rId1" Target="../drawings/vmlDrawing8.vml" Type="http://schemas.openxmlformats.org/officeDocument/2006/relationships/vmlDrawing"/>
<Relationship Id="rId2" Target="../slideMasters/slideMaster3.xml" Type="http://schemas.openxmlformats.org/officeDocument/2006/relationships/slideMaster"/>
<Relationship Id="rId3" Target="../media/image2.wmf" Type="http://schemas.openxmlformats.org/officeDocument/2006/relationships/image"/>
<Relationship Id="rId5" Target="../media/image2.wmf" Type="http://schemas.openxmlformats.org/officeDocument/2006/relationships/image"/>
</Relationships>

</file>

<file path=ppt/slideLayouts/_rels/slideLayout31.xml.rels><?xml version="1.0" encoding="UTF-8" standalone="no"?>
<Relationships xmlns="http://schemas.openxmlformats.org/package/2006/relationships">
<Relationship Id="rId1" Target="../drawings/vmlDrawing9.vml" Type="http://schemas.openxmlformats.org/officeDocument/2006/relationships/vmlDrawing"/>
<Relationship Id="rId2" Target="../slideMasters/slideMaster3.xml" Type="http://schemas.openxmlformats.org/officeDocument/2006/relationships/slideMaster"/>
<Relationship Id="rId3" Target="../media/image2.wmf" Type="http://schemas.openxmlformats.org/officeDocument/2006/relationships/image"/>
<Relationship Id="rId5" Target="../media/image2.wmf" Type="http://schemas.openxmlformats.org/officeDocument/2006/relationships/image"/>
</Relationships>

</file>

<file path=ppt/slideLayouts/_rels/slideLayout32.xml.rels><?xml version="1.0" encoding="UTF-8" standalone="no"?>
<Relationships xmlns="http://schemas.openxmlformats.org/package/2006/relationships">
<Relationship Id="rId1" Target="../drawings/vmlDrawing10.vml" Type="http://schemas.openxmlformats.org/officeDocument/2006/relationships/vmlDrawing"/>
<Relationship Id="rId2" Target="../slideMasters/slideMaster3.xml" Type="http://schemas.openxmlformats.org/officeDocument/2006/relationships/slideMaster"/>
<Relationship Id="rId3" Target="../media/image2.wmf" Type="http://schemas.openxmlformats.org/officeDocument/2006/relationships/image"/>
<Relationship Id="rId5" Target="../media/image2.wmf" Type="http://schemas.openxmlformats.org/officeDocument/2006/relationships/image"/>
</Relationships>

</file>

<file path=ppt/slideLayouts/_rels/slideLayout33.xml.rels><?xml version="1.0" encoding="UTF-8" standalone="no"?>
<Relationships xmlns="http://schemas.openxmlformats.org/package/2006/relationships">
<Relationship Id="rId1" Target="../drawings/vmlDrawing11.vml" Type="http://schemas.openxmlformats.org/officeDocument/2006/relationships/vmlDrawing"/>
<Relationship Id="rId2" Target="../slideMasters/slideMaster3.xml" Type="http://schemas.openxmlformats.org/officeDocument/2006/relationships/slideMaster"/>
<Relationship Id="rId3" Target="../media/image2.wmf" Type="http://schemas.openxmlformats.org/officeDocument/2006/relationships/image"/>
<Relationship Id="rId5" Target="../media/image2.wmf" Type="http://schemas.openxmlformats.org/officeDocument/2006/relationships/image"/>
</Relationships>

</file>

<file path=ppt/slideLayouts/_rels/slideLayout34.xml.rels><?xml version="1.0" encoding="UTF-8" standalone="no"?>
<Relationships xmlns="http://schemas.openxmlformats.org/package/2006/relationships">
<Relationship Id="rId1" Target="../drawings/vmlDrawing12.vml" Type="http://schemas.openxmlformats.org/officeDocument/2006/relationships/vmlDrawing"/>
<Relationship Id="rId2" Target="../slideMasters/slideMaster3.xml" Type="http://schemas.openxmlformats.org/officeDocument/2006/relationships/slideMaster"/>
<Relationship Id="rId3" Target="../media/image2.wmf" Type="http://schemas.openxmlformats.org/officeDocument/2006/relationships/image"/>
<Relationship Id="rId5" Target="../media/image2.wmf" Type="http://schemas.openxmlformats.org/officeDocument/2006/relationships/image"/>
</Relationships>

</file>

<file path=ppt/slideLayouts/_rels/slideLayout35.xml.rels><?xml version="1.0" encoding="UTF-8" standalone="no"?>
<Relationships xmlns="http://schemas.openxmlformats.org/package/2006/relationships">
<Relationship Id="rId1" Target="../drawings/vmlDrawing13.vml" Type="http://schemas.openxmlformats.org/officeDocument/2006/relationships/vmlDrawing"/>
<Relationship Id="rId2" Target="../slideMasters/slideMaster3.xml" Type="http://schemas.openxmlformats.org/officeDocument/2006/relationships/slideMaster"/>
<Relationship Id="rId3" Target="../media/image2.wmf" Type="http://schemas.openxmlformats.org/officeDocument/2006/relationships/image"/>
</Relationships>

</file>

<file path=ppt/slideLayouts/_rels/slideLayout36.xml.rels><?xml version="1.0" encoding="UTF-8" standalone="no"?>
<Relationships xmlns="http://schemas.openxmlformats.org/package/2006/relationships">
<Relationship Id="rId1" Target="../slideMasters/slideMaster4.xml" Type="http://schemas.openxmlformats.org/officeDocument/2006/relationships/slideMaster"/>
</Relationships>

</file>

<file path=ppt/slideLayouts/_rels/slideLayout37.xml.rels><?xml version="1.0" encoding="UTF-8" standalone="no"?>
<Relationships xmlns="http://schemas.openxmlformats.org/package/2006/relationships">
<Relationship Id="rId1" Target="../slideMasters/slideMaster4.xml" Type="http://schemas.openxmlformats.org/officeDocument/2006/relationships/slideMaster"/>
</Relationships>

</file>

<file path=ppt/slideLayouts/_rels/slideLayout38.xml.rels><?xml version="1.0" encoding="UTF-8" standalone="no"?>
<Relationships xmlns="http://schemas.openxmlformats.org/package/2006/relationships">
<Relationship Id="rId1" Target="../slideMasters/slideMaster4.xml" Type="http://schemas.openxmlformats.org/officeDocument/2006/relationships/slideMaster"/>
</Relationships>

</file>

<file path=ppt/slideLayouts/_rels/slideLayout39.xml.rels><?xml version="1.0" encoding="UTF-8" standalone="no"?>
<Relationships xmlns="http://schemas.openxmlformats.org/package/2006/relationships">
<Relationship Id="rId1" Target="../slideMasters/slideMaster4.xml" Type="http://schemas.openxmlformats.org/officeDocument/2006/relationships/slideMaster"/>
</Relationships>

</file>

<file path=ppt/slideLayouts/_rels/slideLayout4.xml.rels><?xml version="1.0" encoding="UTF-8" standalone="no"?>
<Relationships xmlns="http://schemas.openxmlformats.org/package/2006/relationships">
<Relationship Id="rId1" Target="../slideMasters/slideMaster1.xml" Type="http://schemas.openxmlformats.org/officeDocument/2006/relationships/slideMaster"/>
</Relationships>

</file>

<file path=ppt/slideLayouts/_rels/slideLayout40.xml.rels><?xml version="1.0" encoding="UTF-8" standalone="no"?>
<Relationships xmlns="http://schemas.openxmlformats.org/package/2006/relationships">
<Relationship Id="rId1" Target="../slideMasters/slideMaster4.xml" Type="http://schemas.openxmlformats.org/officeDocument/2006/relationships/slideMaster"/>
</Relationships>

</file>

<file path=ppt/slideLayouts/_rels/slideLayout41.xml.rels><?xml version="1.0" encoding="UTF-8" standalone="no"?>
<Relationships xmlns="http://schemas.openxmlformats.org/package/2006/relationships">
<Relationship Id="rId1" Target="../slideMasters/slideMaster4.xml" Type="http://schemas.openxmlformats.org/officeDocument/2006/relationships/slideMaster"/>
</Relationships>

</file>

<file path=ppt/slideLayouts/_rels/slideLayout42.xml.rels><?xml version="1.0" encoding="UTF-8" standalone="no"?>
<Relationships xmlns="http://schemas.openxmlformats.org/package/2006/relationships">
<Relationship Id="rId1" Target="../slideMasters/slideMaster4.xml" Type="http://schemas.openxmlformats.org/officeDocument/2006/relationships/slideMaster"/>
</Relationships>

</file>

<file path=ppt/slideLayouts/_rels/slideLayout43.xml.rels><?xml version="1.0" encoding="UTF-8" standalone="no"?>
<Relationships xmlns="http://schemas.openxmlformats.org/package/2006/relationships">
<Relationship Id="rId1" Target="../slideMasters/slideMaster4.xml" Type="http://schemas.openxmlformats.org/officeDocument/2006/relationships/slideMaster"/>
</Relationships>

</file>

<file path=ppt/slideLayouts/_rels/slideLayout44.xml.rels><?xml version="1.0" encoding="UTF-8" standalone="no"?>
<Relationships xmlns="http://schemas.openxmlformats.org/package/2006/relationships">
<Relationship Id="rId1" Target="../slideMasters/slideMaster4.xml" Type="http://schemas.openxmlformats.org/officeDocument/2006/relationships/slideMaster"/>
</Relationships>

</file>

<file path=ppt/slideLayouts/_rels/slideLayout45.xml.rels><?xml version="1.0" encoding="UTF-8" standalone="no"?>
<Relationships xmlns="http://schemas.openxmlformats.org/package/2006/relationships">
<Relationship Id="rId1" Target="../slideMasters/slideMaster4.xml" Type="http://schemas.openxmlformats.org/officeDocument/2006/relationships/slideMaster"/>
</Relationships>

</file>

<file path=ppt/slideLayouts/_rels/slideLayout46.xml.rels><?xml version="1.0" encoding="UTF-8" standalone="no"?>
<Relationships xmlns="http://schemas.openxmlformats.org/package/2006/relationships">
<Relationship Id="rId1" Target="../drawings/vmlDrawing15.vml" Type="http://schemas.openxmlformats.org/officeDocument/2006/relationships/vmlDrawing"/>
<Relationship Id="rId2" Target="../slideMasters/slideMaster5.xml" Type="http://schemas.openxmlformats.org/officeDocument/2006/relationships/slideMaster"/>
<Relationship Id="rId3" Target="../media/image2.wmf" Type="http://schemas.openxmlformats.org/officeDocument/2006/relationships/image"/>
<Relationship Id="rId5" Target="../media/image2.wmf" Type="http://schemas.openxmlformats.org/officeDocument/2006/relationships/image"/>
</Relationships>

</file>

<file path=ppt/slideLayouts/_rels/slideLayout47.xml.rels><?xml version="1.0" encoding="UTF-8" standalone="no"?>
<Relationships xmlns="http://schemas.openxmlformats.org/package/2006/relationships">
<Relationship Id="rId1" Target="../drawings/vmlDrawing16.vml" Type="http://schemas.openxmlformats.org/officeDocument/2006/relationships/vmlDrawing"/>
<Relationship Id="rId2" Target="../slideMasters/slideMaster5.xml" Type="http://schemas.openxmlformats.org/officeDocument/2006/relationships/slideMaster"/>
<Relationship Id="rId3" Target="../media/image2.wmf" Type="http://schemas.openxmlformats.org/officeDocument/2006/relationships/image"/>
<Relationship Id="rId5" Target="../media/image2.wmf" Type="http://schemas.openxmlformats.org/officeDocument/2006/relationships/image"/>
</Relationships>

</file>

<file path=ppt/slideLayouts/_rels/slideLayout48.xml.rels><?xml version="1.0" encoding="UTF-8" standalone="no"?>
<Relationships xmlns="http://schemas.openxmlformats.org/package/2006/relationships">
<Relationship Id="rId1" Target="../drawings/vmlDrawing17.vml" Type="http://schemas.openxmlformats.org/officeDocument/2006/relationships/vmlDrawing"/>
<Relationship Id="rId2" Target="../slideMasters/slideMaster5.xml" Type="http://schemas.openxmlformats.org/officeDocument/2006/relationships/slideMaster"/>
<Relationship Id="rId3" Target="../media/image2.wmf" Type="http://schemas.openxmlformats.org/officeDocument/2006/relationships/image"/>
<Relationship Id="rId5" Target="../media/image2.wmf" Type="http://schemas.openxmlformats.org/officeDocument/2006/relationships/image"/>
</Relationships>

</file>

<file path=ppt/slideLayouts/_rels/slideLayout49.xml.rels><?xml version="1.0" encoding="UTF-8" standalone="no"?>
<Relationships xmlns="http://schemas.openxmlformats.org/package/2006/relationships">
<Relationship Id="rId1" Target="../drawings/vmlDrawing18.vml" Type="http://schemas.openxmlformats.org/officeDocument/2006/relationships/vmlDrawing"/>
<Relationship Id="rId2" Target="../slideMasters/slideMaster5.xml" Type="http://schemas.openxmlformats.org/officeDocument/2006/relationships/slideMaster"/>
<Relationship Id="rId3" Target="../media/image2.wmf" Type="http://schemas.openxmlformats.org/officeDocument/2006/relationships/image"/>
<Relationship Id="rId5" Target="../media/image2.wmf" Type="http://schemas.openxmlformats.org/officeDocument/2006/relationships/image"/>
</Relationships>

</file>

<file path=ppt/slideLayouts/_rels/slideLayout5.xml.rels><?xml version="1.0" encoding="UTF-8" standalone="no"?>
<Relationships xmlns="http://schemas.openxmlformats.org/package/2006/relationships">
<Relationship Id="rId1" Target="../slideMasters/slideMaster1.xml" Type="http://schemas.openxmlformats.org/officeDocument/2006/relationships/slideMaster"/>
</Relationships>

</file>

<file path=ppt/slideLayouts/_rels/slideLayout50.xml.rels><?xml version="1.0" encoding="UTF-8" standalone="no"?>
<Relationships xmlns="http://schemas.openxmlformats.org/package/2006/relationships">
<Relationship Id="rId1" Target="../drawings/vmlDrawing19.vml" Type="http://schemas.openxmlformats.org/officeDocument/2006/relationships/vmlDrawing"/>
<Relationship Id="rId2" Target="../slideMasters/slideMaster5.xml" Type="http://schemas.openxmlformats.org/officeDocument/2006/relationships/slideMaster"/>
<Relationship Id="rId3" Target="../media/image2.wmf" Type="http://schemas.openxmlformats.org/officeDocument/2006/relationships/image"/>
<Relationship Id="rId5" Target="../media/image2.wmf" Type="http://schemas.openxmlformats.org/officeDocument/2006/relationships/image"/>
</Relationships>

</file>

<file path=ppt/slideLayouts/_rels/slideLayout51.xml.rels><?xml version="1.0" encoding="UTF-8" standalone="no"?>
<Relationships xmlns="http://schemas.openxmlformats.org/package/2006/relationships">
<Relationship Id="rId1" Target="../drawings/vmlDrawing20.vml" Type="http://schemas.openxmlformats.org/officeDocument/2006/relationships/vmlDrawing"/>
<Relationship Id="rId2" Target="../slideMasters/slideMaster5.xml" Type="http://schemas.openxmlformats.org/officeDocument/2006/relationships/slideMaster"/>
<Relationship Id="rId3" Target="../media/image2.wmf" Type="http://schemas.openxmlformats.org/officeDocument/2006/relationships/image"/>
<Relationship Id="rId5" Target="../media/image2.wmf" Type="http://schemas.openxmlformats.org/officeDocument/2006/relationships/image"/>
</Relationships>

</file>

<file path=ppt/slideLayouts/_rels/slideLayout52.xml.rels><?xml version="1.0" encoding="UTF-8" standalone="no"?>
<Relationships xmlns="http://schemas.openxmlformats.org/package/2006/relationships">
<Relationship Id="rId1" Target="../drawings/vmlDrawing21.vml" Type="http://schemas.openxmlformats.org/officeDocument/2006/relationships/vmlDrawing"/>
<Relationship Id="rId2" Target="../slideMasters/slideMaster5.xml" Type="http://schemas.openxmlformats.org/officeDocument/2006/relationships/slideMaster"/>
<Relationship Id="rId3" Target="../media/image2.wmf" Type="http://schemas.openxmlformats.org/officeDocument/2006/relationships/image"/>
<Relationship Id="rId5" Target="../media/image2.wmf" Type="http://schemas.openxmlformats.org/officeDocument/2006/relationships/image"/>
</Relationships>

</file>

<file path=ppt/slideLayouts/_rels/slideLayout53.xml.rels><?xml version="1.0" encoding="UTF-8" standalone="no"?>
<Relationships xmlns="http://schemas.openxmlformats.org/package/2006/relationships">
<Relationship Id="rId1" Target="../drawings/vmlDrawing22.vml" Type="http://schemas.openxmlformats.org/officeDocument/2006/relationships/vmlDrawing"/>
<Relationship Id="rId2" Target="../slideMasters/slideMaster5.xml" Type="http://schemas.openxmlformats.org/officeDocument/2006/relationships/slideMaster"/>
<Relationship Id="rId3" Target="../media/image2.wmf" Type="http://schemas.openxmlformats.org/officeDocument/2006/relationships/image"/>
<Relationship Id="rId5" Target="../media/image2.wmf" Type="http://schemas.openxmlformats.org/officeDocument/2006/relationships/image"/>
</Relationships>

</file>

<file path=ppt/slideLayouts/_rels/slideLayout54.xml.rels><?xml version="1.0" encoding="UTF-8" standalone="no"?>
<Relationships xmlns="http://schemas.openxmlformats.org/package/2006/relationships">
<Relationship Id="rId1" Target="../drawings/vmlDrawing23.vml" Type="http://schemas.openxmlformats.org/officeDocument/2006/relationships/vmlDrawing"/>
<Relationship Id="rId2" Target="../slideMasters/slideMaster5.xml" Type="http://schemas.openxmlformats.org/officeDocument/2006/relationships/slideMaster"/>
<Relationship Id="rId3" Target="../media/image2.wmf" Type="http://schemas.openxmlformats.org/officeDocument/2006/relationships/image"/>
<Relationship Id="rId5" Target="../media/image2.wmf" Type="http://schemas.openxmlformats.org/officeDocument/2006/relationships/image"/>
</Relationships>

</file>

<file path=ppt/slideLayouts/_rels/slideLayout55.xml.rels><?xml version="1.0" encoding="UTF-8" standalone="no"?>
<Relationships xmlns="http://schemas.openxmlformats.org/package/2006/relationships">
<Relationship Id="rId1" Target="../drawings/vmlDrawing24.vml" Type="http://schemas.openxmlformats.org/officeDocument/2006/relationships/vmlDrawing"/>
<Relationship Id="rId2" Target="../slideMasters/slideMaster5.xml" Type="http://schemas.openxmlformats.org/officeDocument/2006/relationships/slideMaster"/>
<Relationship Id="rId3" Target="../media/image2.wmf" Type="http://schemas.openxmlformats.org/officeDocument/2006/relationships/image"/>
<Relationship Id="rId5" Target="../media/image2.wmf" Type="http://schemas.openxmlformats.org/officeDocument/2006/relationships/image"/>
</Relationships>

</file>

<file path=ppt/slideLayouts/_rels/slideLayout56.xml.rels><?xml version="1.0" encoding="UTF-8" standalone="no"?>
<Relationships xmlns="http://schemas.openxmlformats.org/package/2006/relationships">
<Relationship Id="rId1" Target="../drawings/vmlDrawing25.vml" Type="http://schemas.openxmlformats.org/officeDocument/2006/relationships/vmlDrawing"/>
<Relationship Id="rId2" Target="../slideMasters/slideMaster5.xml" Type="http://schemas.openxmlformats.org/officeDocument/2006/relationships/slideMaster"/>
<Relationship Id="rId3" Target="../media/image2.wmf" Type="http://schemas.openxmlformats.org/officeDocument/2006/relationships/image"/>
<Relationship Id="rId5" Target="../media/image2.wmf" Type="http://schemas.openxmlformats.org/officeDocument/2006/relationships/image"/>
</Relationships>

</file>

<file path=ppt/slideLayouts/_rels/slideLayout57.xml.rels><?xml version="1.0" encoding="UTF-8" standalone="no"?>
<Relationships xmlns="http://schemas.openxmlformats.org/package/2006/relationships">
<Relationship Id="rId1" Target="../drawings/vmlDrawing26.vml" Type="http://schemas.openxmlformats.org/officeDocument/2006/relationships/vmlDrawing"/>
<Relationship Id="rId2" Target="../slideMasters/slideMaster5.xml" Type="http://schemas.openxmlformats.org/officeDocument/2006/relationships/slideMaster"/>
<Relationship Id="rId3" Target="../media/image2.wmf" Type="http://schemas.openxmlformats.org/officeDocument/2006/relationships/image"/>
</Relationships>

</file>

<file path=ppt/slideLayouts/_rels/slideLayout58.xml.rels><?xml version="1.0" encoding="UTF-8" standalone="no"?>
<Relationships xmlns="http://schemas.openxmlformats.org/package/2006/relationships">
<Relationship Id="rId1" Target="../slideMasters/slideMaster6.xml" Type="http://schemas.openxmlformats.org/officeDocument/2006/relationships/slideMaster"/>
</Relationships>

</file>

<file path=ppt/slideLayouts/_rels/slideLayout59.xml.rels><?xml version="1.0" encoding="UTF-8" standalone="no"?>
<Relationships xmlns="http://schemas.openxmlformats.org/package/2006/relationships">
<Relationship Id="rId1" Target="../slideMasters/slideMaster6.xml" Type="http://schemas.openxmlformats.org/officeDocument/2006/relationships/slideMaster"/>
</Relationships>

</file>

<file path=ppt/slideLayouts/_rels/slideLayout6.xml.rels><?xml version="1.0" encoding="UTF-8" standalone="no"?>
<Relationships xmlns="http://schemas.openxmlformats.org/package/2006/relationships">
<Relationship Id="rId1" Target="../slideMasters/slideMaster1.xml" Type="http://schemas.openxmlformats.org/officeDocument/2006/relationships/slideMaster"/>
</Relationships>

</file>

<file path=ppt/slideLayouts/_rels/slideLayout60.xml.rels><?xml version="1.0" encoding="UTF-8" standalone="no"?>
<Relationships xmlns="http://schemas.openxmlformats.org/package/2006/relationships">
<Relationship Id="rId1" Target="../slideMasters/slideMaster6.xml" Type="http://schemas.openxmlformats.org/officeDocument/2006/relationships/slideMaster"/>
</Relationships>

</file>

<file path=ppt/slideLayouts/_rels/slideLayout61.xml.rels><?xml version="1.0" encoding="UTF-8" standalone="no"?>
<Relationships xmlns="http://schemas.openxmlformats.org/package/2006/relationships">
<Relationship Id="rId1" Target="../slideMasters/slideMaster6.xml" Type="http://schemas.openxmlformats.org/officeDocument/2006/relationships/slideMaster"/>
</Relationships>

</file>

<file path=ppt/slideLayouts/_rels/slideLayout62.xml.rels><?xml version="1.0" encoding="UTF-8" standalone="no"?>
<Relationships xmlns="http://schemas.openxmlformats.org/package/2006/relationships">
<Relationship Id="rId1" Target="../slideMasters/slideMaster6.xml" Type="http://schemas.openxmlformats.org/officeDocument/2006/relationships/slideMaster"/>
</Relationships>

</file>

<file path=ppt/slideLayouts/_rels/slideLayout63.xml.rels><?xml version="1.0" encoding="UTF-8" standalone="no"?>
<Relationships xmlns="http://schemas.openxmlformats.org/package/2006/relationships">
<Relationship Id="rId1" Target="../slideMasters/slideMaster6.xml" Type="http://schemas.openxmlformats.org/officeDocument/2006/relationships/slideMaster"/>
</Relationships>

</file>

<file path=ppt/slideLayouts/_rels/slideLayout64.xml.rels><?xml version="1.0" encoding="UTF-8" standalone="no"?>
<Relationships xmlns="http://schemas.openxmlformats.org/package/2006/relationships">
<Relationship Id="rId1" Target="../slideMasters/slideMaster6.xml" Type="http://schemas.openxmlformats.org/officeDocument/2006/relationships/slideMaster"/>
</Relationships>

</file>

<file path=ppt/slideLayouts/_rels/slideLayout65.xml.rels><?xml version="1.0" encoding="UTF-8" standalone="no"?>
<Relationships xmlns="http://schemas.openxmlformats.org/package/2006/relationships">
<Relationship Id="rId1" Target="../slideMasters/slideMaster6.xml" Type="http://schemas.openxmlformats.org/officeDocument/2006/relationships/slideMaster"/>
</Relationships>

</file>

<file path=ppt/slideLayouts/_rels/slideLayout66.xml.rels><?xml version="1.0" encoding="UTF-8" standalone="no"?>
<Relationships xmlns="http://schemas.openxmlformats.org/package/2006/relationships">
<Relationship Id="rId1" Target="../slideMasters/slideMaster6.xml" Type="http://schemas.openxmlformats.org/officeDocument/2006/relationships/slideMaster"/>
</Relationships>

</file>

<file path=ppt/slideLayouts/_rels/slideLayout67.xml.rels><?xml version="1.0" encoding="UTF-8" standalone="no"?>
<Relationships xmlns="http://schemas.openxmlformats.org/package/2006/relationships">
<Relationship Id="rId1" Target="../slideMasters/slideMaster6.xml" Type="http://schemas.openxmlformats.org/officeDocument/2006/relationships/slideMaster"/>
</Relationships>

</file>

<file path=ppt/slideLayouts/_rels/slideLayout68.xml.rels><?xml version="1.0" encoding="UTF-8" standalone="no"?>
<Relationships xmlns="http://schemas.openxmlformats.org/package/2006/relationships">
<Relationship Id="rId1" Target="../slideMasters/slideMaster6.xml" Type="http://schemas.openxmlformats.org/officeDocument/2006/relationships/slideMaster"/>
</Relationships>

</file>

<file path=ppt/slideLayouts/_rels/slideLayout69.xml.rels><?xml version="1.0" encoding="UTF-8" standalone="no"?>
<Relationships xmlns="http://schemas.openxmlformats.org/package/2006/relationships">
<Relationship Id="rId1" Target="../drawings/vmlDrawing27.vml" Type="http://schemas.openxmlformats.org/officeDocument/2006/relationships/vmlDrawing"/>
<Relationship Id="rId2" Target="../slideMasters/slideMaster6.xml" Type="http://schemas.openxmlformats.org/officeDocument/2006/relationships/slideMaster"/>
<Relationship Id="rId3" Target="../media/image2.wmf" Type="http://schemas.openxmlformats.org/officeDocument/2006/relationships/image"/>
</Relationships>

</file>

<file path=ppt/slideLayouts/_rels/slideLayout7.xml.rels><?xml version="1.0" encoding="UTF-8" standalone="no"?>
<Relationships xmlns="http://schemas.openxmlformats.org/package/2006/relationships">
<Relationship Id="rId1" Target="../slideMasters/slideMaster1.xml" Type="http://schemas.openxmlformats.org/officeDocument/2006/relationships/slideMaster"/>
</Relationships>

</file>

<file path=ppt/slideLayouts/_rels/slideLayout8.xml.rels><?xml version="1.0" encoding="UTF-8" standalone="no"?>
<Relationships xmlns="http://schemas.openxmlformats.org/package/2006/relationships">
<Relationship Id="rId1" Target="../slideMasters/slideMaster1.xml" Type="http://schemas.openxmlformats.org/officeDocument/2006/relationships/slideMaster"/>
</Relationships>

</file>

<file path=ppt/slideLayouts/_rels/slideLayout9.xml.rels><?xml version="1.0" encoding="UTF-8" standalone="no"?>
<Relationships xmlns="http://schemas.openxmlformats.org/package/2006/relationships">
<Relationship Id="rId1" Target="../slideMasters/slideMaster1.xml" Type="http://schemas.openxmlformats.org/officeDocument/2006/relationships/slideMaster"/>
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22745-D2C6-41B8-8ED0-0B8D90F15A4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18/10/2016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03D5F-2A19-487C-9882-01B387260041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176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22745-D2C6-41B8-8ED0-0B8D90F15A4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18/10/2016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03D5F-2A19-487C-9882-01B387260041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706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22745-D2C6-41B8-8ED0-0B8D90F15A4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18/10/2016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03D5F-2A19-487C-9882-01B387260041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7680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eño personalizad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64096"/>
          </a:xfrm>
        </p:spPr>
        <p:txBody>
          <a:bodyPr>
            <a:noAutofit/>
          </a:bodyPr>
          <a:lstStyle>
            <a:lvl1pPr>
              <a:defRPr sz="3600">
                <a:solidFill>
                  <a:srgbClr val="0070C0"/>
                </a:solidFill>
                <a:latin typeface="Aller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4" name="2 Marcador de contenido"/>
          <p:cNvSpPr>
            <a:spLocks noGrp="1"/>
          </p:cNvSpPr>
          <p:nvPr>
            <p:ph idx="1"/>
          </p:nvPr>
        </p:nvSpPr>
        <p:spPr>
          <a:xfrm>
            <a:off x="685800" y="1412776"/>
            <a:ext cx="7772400" cy="4536504"/>
          </a:xfrm>
        </p:spPr>
        <p:txBody>
          <a:bodyPr/>
          <a:lstStyle>
            <a:lvl1pPr marL="531813" indent="-531813" eaLnBrk="1" hangingPunct="1">
              <a:lnSpc>
                <a:spcPts val="5000"/>
              </a:lnSpc>
              <a:spcBef>
                <a:spcPct val="20000"/>
              </a:spcBef>
              <a:buClr>
                <a:srgbClr val="398DB3"/>
              </a:buClr>
              <a:buFont typeface="Wingdings" pitchFamily="2" charset="2"/>
              <a:buChar char="ü"/>
              <a:defRPr sz="3200"/>
            </a:lvl1pPr>
            <a:lvl2pPr marL="900113" indent="-368300">
              <a:buClr>
                <a:schemeClr val="accent1">
                  <a:lumMod val="50000"/>
                </a:schemeClr>
              </a:buClr>
              <a:defRPr/>
            </a:lvl2pPr>
            <a:lvl3pPr marL="1160463" indent="-260350">
              <a:buClr>
                <a:schemeClr val="accent1">
                  <a:lumMod val="50000"/>
                </a:schemeClr>
              </a:buClr>
              <a:defRPr/>
            </a:lvl3pPr>
            <a:lvl4pPr marL="1433513" indent="-273050">
              <a:buClr>
                <a:schemeClr val="accent1">
                  <a:lumMod val="50000"/>
                </a:schemeClr>
              </a:buClr>
              <a:defRPr/>
            </a:lvl4pPr>
            <a:lvl5pPr marL="1706563" indent="-273050">
              <a:buClr>
                <a:schemeClr val="accent1">
                  <a:lumMod val="50000"/>
                </a:schemeClr>
              </a:buClr>
              <a:defRPr/>
            </a:lvl5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236669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18/10/2016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217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18/10/2016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2361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18/10/2016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8501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18/10/2016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9773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18/10/2016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9973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18/10/2016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6539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18/10/2016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043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22745-D2C6-41B8-8ED0-0B8D90F15A4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18/10/2016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03D5F-2A19-487C-9882-01B387260041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7483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18/10/2016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5563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18/10/2016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54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18/10/2016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4587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18/10/2016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8807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E9F42D-C997-4E53-9506-219F363D47E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/36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Image 7"/>
          <p:cNvPicPr>
            <a:picLocks noChangeAspect="true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0663" y="188913"/>
            <a:ext cx="744537" cy="533400"/>
          </a:xfrm>
          <a:prstGeom prst="rect"/>
        </p:spPr>
      </p:pic>
      <p:pic>
        <p:nvPicPr>
          <p:cNvPr id="8" name="Image 7"/>
          <p:cNvPicPr>
            <a:picLocks noChangeAspect="true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0663" y="188913"/>
            <a:ext cx="744537" cy="533400"/>
          </a:xfrm>
          <a:prstGeom prst="rect"/>
        </p:spPr>
      </p:pic>
    </p:spTree>
    <p:extLst>
      <p:ext uri="{BB962C8B-B14F-4D97-AF65-F5344CB8AC3E}">
        <p14:creationId xmlns:p14="http://schemas.microsoft.com/office/powerpoint/2010/main" val="24749598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ACE30B-35A2-43E5-B322-FEA7AE34B4E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/36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Image 7"/>
          <p:cNvPicPr>
            <a:picLocks noChangeAspect="true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0663" y="188913"/>
            <a:ext cx="744537" cy="533400"/>
          </a:xfrm>
          <a:prstGeom prst="rect"/>
        </p:spPr>
      </p:pic>
      <p:pic>
        <p:nvPicPr>
          <p:cNvPr id="8" name="Image 7"/>
          <p:cNvPicPr>
            <a:picLocks noChangeAspect="true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0663" y="188913"/>
            <a:ext cx="744537" cy="533400"/>
          </a:xfrm>
          <a:prstGeom prst="rect"/>
        </p:spPr>
      </p:pic>
    </p:spTree>
    <p:extLst>
      <p:ext uri="{BB962C8B-B14F-4D97-AF65-F5344CB8AC3E}">
        <p14:creationId xmlns:p14="http://schemas.microsoft.com/office/powerpoint/2010/main" val="40350905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F489EA-4C95-4C4F-978F-2129774C251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/36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Image 7"/>
          <p:cNvPicPr>
            <a:picLocks noChangeAspect="true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0663" y="188913"/>
            <a:ext cx="744537" cy="533400"/>
          </a:xfrm>
          <a:prstGeom prst="rect"/>
        </p:spPr>
      </p:pic>
      <p:pic>
        <p:nvPicPr>
          <p:cNvPr id="8" name="Image 7"/>
          <p:cNvPicPr>
            <a:picLocks noChangeAspect="true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0663" y="188913"/>
            <a:ext cx="744537" cy="533400"/>
          </a:xfrm>
          <a:prstGeom prst="rect"/>
        </p:spPr>
      </p:pic>
    </p:spTree>
    <p:extLst>
      <p:ext uri="{BB962C8B-B14F-4D97-AF65-F5344CB8AC3E}">
        <p14:creationId xmlns:p14="http://schemas.microsoft.com/office/powerpoint/2010/main" val="3409001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8DC33C-5B70-4BB7-874F-F8F9AEF8338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/36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 7"/>
          <p:cNvPicPr>
            <a:picLocks noChangeAspect="true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0663" y="188913"/>
            <a:ext cx="744537" cy="533400"/>
          </a:xfrm>
          <a:prstGeom prst="rect"/>
        </p:spPr>
      </p:pic>
      <p:pic>
        <p:nvPicPr>
          <p:cNvPr id="9" name="Image 7"/>
          <p:cNvPicPr>
            <a:picLocks noChangeAspect="true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0663" y="188913"/>
            <a:ext cx="744537" cy="533400"/>
          </a:xfrm>
          <a:prstGeom prst="rect"/>
        </p:spPr>
      </p:pic>
    </p:spTree>
    <p:extLst>
      <p:ext uri="{BB962C8B-B14F-4D97-AF65-F5344CB8AC3E}">
        <p14:creationId xmlns:p14="http://schemas.microsoft.com/office/powerpoint/2010/main" val="32505676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33DD7C-6BBA-4364-9398-DE2D33BDDBF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/36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Image 7"/>
          <p:cNvPicPr>
            <a:picLocks noChangeAspect="true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0663" y="188913"/>
            <a:ext cx="744537" cy="533400"/>
          </a:xfrm>
          <a:prstGeom prst="rect"/>
        </p:spPr>
      </p:pic>
      <p:pic>
        <p:nvPicPr>
          <p:cNvPr id="11" name="Image 7"/>
          <p:cNvPicPr>
            <a:picLocks noChangeAspect="true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0663" y="188913"/>
            <a:ext cx="744537" cy="533400"/>
          </a:xfrm>
          <a:prstGeom prst="rect"/>
        </p:spPr>
      </p:pic>
    </p:spTree>
    <p:extLst>
      <p:ext uri="{BB962C8B-B14F-4D97-AF65-F5344CB8AC3E}">
        <p14:creationId xmlns:p14="http://schemas.microsoft.com/office/powerpoint/2010/main" val="27126400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00D216-34D3-4241-96E5-7A95F595809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/36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Image 7"/>
          <p:cNvPicPr>
            <a:picLocks noChangeAspect="true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0663" y="188913"/>
            <a:ext cx="744537" cy="533400"/>
          </a:xfrm>
          <a:prstGeom prst="rect"/>
        </p:spPr>
      </p:pic>
      <p:pic>
        <p:nvPicPr>
          <p:cNvPr id="7" name="Image 7"/>
          <p:cNvPicPr>
            <a:picLocks noChangeAspect="true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0663" y="188913"/>
            <a:ext cx="744537" cy="533400"/>
          </a:xfrm>
          <a:prstGeom prst="rect"/>
        </p:spPr>
      </p:pic>
    </p:spTree>
    <p:extLst>
      <p:ext uri="{BB962C8B-B14F-4D97-AF65-F5344CB8AC3E}">
        <p14:creationId xmlns:p14="http://schemas.microsoft.com/office/powerpoint/2010/main" val="2132172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22745-D2C6-41B8-8ED0-0B8D90F15A4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18/10/2016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03D5F-2A19-487C-9882-01B387260041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0509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A30609-57E1-427C-A552-AD3D390893A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/36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Image 7"/>
          <p:cNvPicPr>
            <a:picLocks noChangeAspect="true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0663" y="188913"/>
            <a:ext cx="744537" cy="533400"/>
          </a:xfrm>
          <a:prstGeom prst="rect"/>
        </p:spPr>
      </p:pic>
      <p:pic>
        <p:nvPicPr>
          <p:cNvPr id="6" name="Image 7"/>
          <p:cNvPicPr>
            <a:picLocks noChangeAspect="true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0663" y="188913"/>
            <a:ext cx="744537" cy="533400"/>
          </a:xfrm>
          <a:prstGeom prst="rect"/>
        </p:spPr>
      </p:pic>
    </p:spTree>
    <p:extLst>
      <p:ext uri="{BB962C8B-B14F-4D97-AF65-F5344CB8AC3E}">
        <p14:creationId xmlns:p14="http://schemas.microsoft.com/office/powerpoint/2010/main" val="19940154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BE4583-A3F3-48E1-A37F-85EFDC079AC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/36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 7"/>
          <p:cNvPicPr>
            <a:picLocks noChangeAspect="true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0663" y="188913"/>
            <a:ext cx="744537" cy="533400"/>
          </a:xfrm>
          <a:prstGeom prst="rect"/>
        </p:spPr>
      </p:pic>
      <p:pic>
        <p:nvPicPr>
          <p:cNvPr id="9" name="Image 7"/>
          <p:cNvPicPr>
            <a:picLocks noChangeAspect="true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0663" y="188913"/>
            <a:ext cx="744537" cy="533400"/>
          </a:xfrm>
          <a:prstGeom prst="rect"/>
        </p:spPr>
      </p:pic>
    </p:spTree>
    <p:extLst>
      <p:ext uri="{BB962C8B-B14F-4D97-AF65-F5344CB8AC3E}">
        <p14:creationId xmlns:p14="http://schemas.microsoft.com/office/powerpoint/2010/main" val="22336774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08DC3D-1B27-4B03-965B-6279C264458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/36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 7"/>
          <p:cNvPicPr>
            <a:picLocks noChangeAspect="true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0663" y="188913"/>
            <a:ext cx="744537" cy="533400"/>
          </a:xfrm>
          <a:prstGeom prst="rect"/>
        </p:spPr>
      </p:pic>
      <p:pic>
        <p:nvPicPr>
          <p:cNvPr id="9" name="Image 7"/>
          <p:cNvPicPr>
            <a:picLocks noChangeAspect="true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0663" y="188913"/>
            <a:ext cx="744537" cy="533400"/>
          </a:xfrm>
          <a:prstGeom prst="rect"/>
        </p:spPr>
      </p:pic>
    </p:spTree>
    <p:extLst>
      <p:ext uri="{BB962C8B-B14F-4D97-AF65-F5344CB8AC3E}">
        <p14:creationId xmlns:p14="http://schemas.microsoft.com/office/powerpoint/2010/main" val="23580128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11218B-81A0-47EE-8B2E-38C928C7A4C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/36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Image 7"/>
          <p:cNvPicPr>
            <a:picLocks noChangeAspect="true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0663" y="188913"/>
            <a:ext cx="744537" cy="533400"/>
          </a:xfrm>
          <a:prstGeom prst="rect"/>
        </p:spPr>
      </p:pic>
      <p:pic>
        <p:nvPicPr>
          <p:cNvPr id="8" name="Image 7"/>
          <p:cNvPicPr>
            <a:picLocks noChangeAspect="true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0663" y="188913"/>
            <a:ext cx="744537" cy="533400"/>
          </a:xfrm>
          <a:prstGeom prst="rect"/>
        </p:spPr>
      </p:pic>
    </p:spTree>
    <p:extLst>
      <p:ext uri="{BB962C8B-B14F-4D97-AF65-F5344CB8AC3E}">
        <p14:creationId xmlns:p14="http://schemas.microsoft.com/office/powerpoint/2010/main" val="135652690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E8B2E5-B58A-46D9-A66E-BA3EAB4A38B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/36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Image 7"/>
          <p:cNvPicPr>
            <a:picLocks noChangeAspect="true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0663" y="188913"/>
            <a:ext cx="744537" cy="533400"/>
          </a:xfrm>
          <a:prstGeom prst="rect"/>
        </p:spPr>
      </p:pic>
      <p:pic>
        <p:nvPicPr>
          <p:cNvPr id="8" name="Image 7"/>
          <p:cNvPicPr>
            <a:picLocks noChangeAspect="true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0663" y="188913"/>
            <a:ext cx="744537" cy="533400"/>
          </a:xfrm>
          <a:prstGeom prst="rect"/>
        </p:spPr>
      </p:pic>
    </p:spTree>
    <p:extLst>
      <p:ext uri="{BB962C8B-B14F-4D97-AF65-F5344CB8AC3E}">
        <p14:creationId xmlns:p14="http://schemas.microsoft.com/office/powerpoint/2010/main" val="1255869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7"/>
          <p:cNvPicPr>
            <a:picLocks noChangeAspect="true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0663" y="188913"/>
            <a:ext cx="744537" cy="533400"/>
          </a:xfrm>
          <a:prstGeom prst="rect"/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SzPct val="125000"/>
              <a:buFont typeface="Wingdings" pitchFamily="2" charset="2"/>
              <a:buChar char="§"/>
              <a:defRPr>
                <a:latin typeface="Century Gothic" pitchFamily="34" charset="0"/>
              </a:defRPr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SzPct val="125000"/>
              <a:buFont typeface="Wingdings" pitchFamily="2" charset="2"/>
              <a:buChar char="§"/>
              <a:defRPr>
                <a:latin typeface="Century Gothic" pitchFamily="34" charset="0"/>
              </a:defRPr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SzPct val="125000"/>
              <a:buFont typeface="Wingdings" pitchFamily="2" charset="2"/>
              <a:buChar char="§"/>
              <a:defRPr>
                <a:latin typeface="Century Gothic" pitchFamily="34" charset="0"/>
              </a:defRPr>
            </a:lvl1pPr>
          </a:lstStyle>
          <a:p>
            <a:pPr>
              <a:defRPr/>
            </a:pPr>
            <a:fld id="{3587320A-3201-4CA4-9FA8-7E032CEDBDD3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91496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881893-B240-4087-A0E4-41852E5C4D0A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7747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3568" y="44624"/>
            <a:ext cx="7772400" cy="1143000"/>
          </a:xfrm>
        </p:spPr>
        <p:txBody>
          <a:bodyPr/>
          <a:lstStyle>
            <a:lvl1pPr>
              <a:defRPr sz="3200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1">
                  <a:lumMod val="50000"/>
                </a:schemeClr>
              </a:buClr>
              <a:defRPr/>
            </a:lvl1pPr>
            <a:lvl2pPr>
              <a:buClr>
                <a:schemeClr val="accent1">
                  <a:lumMod val="50000"/>
                </a:schemeClr>
              </a:buClr>
              <a:defRPr/>
            </a:lvl2pPr>
            <a:lvl3pPr>
              <a:buClr>
                <a:schemeClr val="accent1">
                  <a:lumMod val="50000"/>
                </a:schemeClr>
              </a:buClr>
              <a:defRPr/>
            </a:lvl3pPr>
            <a:lvl4pPr>
              <a:buClr>
                <a:schemeClr val="accent1">
                  <a:lumMod val="50000"/>
                </a:schemeClr>
              </a:buClr>
              <a:defRPr/>
            </a:lvl4pPr>
            <a:lvl5pPr>
              <a:buClr>
                <a:schemeClr val="accent1">
                  <a:lumMod val="50000"/>
                </a:schemeClr>
              </a:buClr>
              <a:defRPr/>
            </a:lvl5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49CA2-E1CD-431D-A8DF-4D0259978305}" type="slidenum">
              <a:rPr lang="es-ES_tradnl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_trad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76110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55576" y="3789040"/>
            <a:ext cx="7772400" cy="208823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55576" y="2060848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0D7008-3440-4716-9541-0C02CBF020C1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9380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FBF402-6894-448E-AF41-05C02524CCE9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535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22745-D2C6-41B8-8ED0-0B8D90F15A4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18/10/2016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03D5F-2A19-487C-9882-01B387260041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02712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7504" y="44624"/>
            <a:ext cx="8856984" cy="1143000"/>
          </a:xfrm>
        </p:spPr>
        <p:txBody>
          <a:bodyPr/>
          <a:lstStyle>
            <a:lvl1pPr>
              <a:defRPr sz="3200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buClr>
                <a:schemeClr val="accent1">
                  <a:lumMod val="50000"/>
                </a:schemeClr>
              </a:buClr>
              <a:defRPr sz="2400"/>
            </a:lvl1pPr>
            <a:lvl2pPr>
              <a:buClr>
                <a:schemeClr val="accent1">
                  <a:lumMod val="50000"/>
                </a:schemeClr>
              </a:buClr>
              <a:defRPr sz="2000"/>
            </a:lvl2pPr>
            <a:lvl3pPr>
              <a:buClr>
                <a:schemeClr val="accent1">
                  <a:lumMod val="50000"/>
                </a:schemeClr>
              </a:buClr>
              <a:defRPr sz="1800"/>
            </a:lvl3pPr>
            <a:lvl4pPr>
              <a:buClr>
                <a:schemeClr val="accent1">
                  <a:lumMod val="50000"/>
                </a:schemeClr>
              </a:buClr>
              <a:defRPr sz="1600"/>
            </a:lvl4pPr>
            <a:lvl5pPr>
              <a:buClr>
                <a:schemeClr val="accent1">
                  <a:lumMod val="50000"/>
                </a:schemeClr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lang="es-ES" sz="2400" dirty="0" smtClean="0"/>
            </a:lvl1pPr>
            <a:lvl2pPr>
              <a:defRPr lang="es-ES" sz="2000" dirty="0" smtClean="0"/>
            </a:lvl2pPr>
            <a:lvl3pPr>
              <a:defRPr lang="es-ES" sz="1800" dirty="0" smtClean="0"/>
            </a:lvl3pPr>
            <a:lvl4pPr>
              <a:defRPr lang="es-ES" sz="1600" dirty="0" smtClean="0"/>
            </a:lvl4pPr>
            <a:lvl5pPr>
              <a:defRPr lang="es-ES" sz="1600" dirty="0"/>
            </a:lvl5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7F338D-2AC8-4B93-859D-FA8EC3968FEB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832579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3568" y="0"/>
            <a:ext cx="7772400" cy="1143000"/>
          </a:xfrm>
        </p:spPr>
        <p:txBody>
          <a:bodyPr/>
          <a:lstStyle>
            <a:lvl1pPr>
              <a:defRPr sz="3200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5EB6FD-0CD0-48E7-AFD8-1BFB21FE0231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55739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D2423-B967-47F9-A9A1-DB3A4DD674F0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06594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-27384"/>
            <a:ext cx="303468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635896" y="1628800"/>
            <a:ext cx="5111750" cy="4380086"/>
          </a:xfrm>
        </p:spPr>
        <p:txBody>
          <a:bodyPr/>
          <a:lstStyle>
            <a:lvl1pPr>
              <a:buClr>
                <a:schemeClr val="accent1">
                  <a:lumMod val="50000"/>
                </a:schemeClr>
              </a:buClr>
              <a:defRPr sz="3200"/>
            </a:lvl1pPr>
            <a:lvl2pPr>
              <a:buClr>
                <a:schemeClr val="accent1">
                  <a:lumMod val="50000"/>
                </a:schemeClr>
              </a:buClr>
              <a:defRPr sz="2800"/>
            </a:lvl2pPr>
            <a:lvl3pPr>
              <a:buClr>
                <a:schemeClr val="accent1">
                  <a:lumMod val="50000"/>
                </a:schemeClr>
              </a:buClr>
              <a:defRPr sz="2400"/>
            </a:lvl3pPr>
            <a:lvl4pPr>
              <a:buClr>
                <a:schemeClr val="accent1">
                  <a:lumMod val="50000"/>
                </a:schemeClr>
              </a:buClr>
              <a:defRPr sz="2000"/>
            </a:lvl4pPr>
            <a:lvl5pPr>
              <a:buClr>
                <a:schemeClr val="accent1">
                  <a:lumMod val="50000"/>
                </a:schemeClr>
              </a:buCl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ADD71D-6BEA-4A9E-BA12-38553A2AA0F0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37938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C97117-7F4E-4B20-83C7-EB685DB729D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3980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55576" y="33834"/>
            <a:ext cx="7772400" cy="1143000"/>
          </a:xfrm>
        </p:spPr>
        <p:txBody>
          <a:bodyPr/>
          <a:lstStyle>
            <a:lvl1pPr>
              <a:defRPr sz="3200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buClr>
                <a:schemeClr val="accent1">
                  <a:lumMod val="50000"/>
                </a:schemeClr>
              </a:buClr>
              <a:defRPr/>
            </a:lvl1pPr>
            <a:lvl2pPr>
              <a:buClr>
                <a:schemeClr val="accent1">
                  <a:lumMod val="50000"/>
                </a:schemeClr>
              </a:buClr>
              <a:defRPr/>
            </a:lvl2pPr>
            <a:lvl3pPr>
              <a:buClr>
                <a:schemeClr val="accent1">
                  <a:lumMod val="50000"/>
                </a:schemeClr>
              </a:buClr>
              <a:defRPr/>
            </a:lvl3pPr>
            <a:lvl4pPr>
              <a:buClr>
                <a:schemeClr val="accent1">
                  <a:lumMod val="50000"/>
                </a:schemeClr>
              </a:buClr>
              <a:defRPr/>
            </a:lvl4pPr>
            <a:lvl5pPr>
              <a:buClr>
                <a:schemeClr val="accent1">
                  <a:lumMod val="50000"/>
                </a:schemeClr>
              </a:buClr>
              <a:defRPr/>
            </a:lvl5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586DD5-60EF-4350-93B1-64A00A737682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2624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E9F42D-C997-4E53-9506-219F363D47E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/36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Image 7"/>
          <p:cNvPicPr>
            <a:picLocks noChangeAspect="true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0663" y="188913"/>
            <a:ext cx="744537" cy="533400"/>
          </a:xfrm>
          <a:prstGeom prst="rect"/>
        </p:spPr>
      </p:pic>
      <p:pic>
        <p:nvPicPr>
          <p:cNvPr id="8" name="Image 7"/>
          <p:cNvPicPr>
            <a:picLocks noChangeAspect="true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0663" y="188913"/>
            <a:ext cx="744537" cy="533400"/>
          </a:xfrm>
          <a:prstGeom prst="rect"/>
        </p:spPr>
      </p:pic>
    </p:spTree>
    <p:extLst>
      <p:ext uri="{BB962C8B-B14F-4D97-AF65-F5344CB8AC3E}">
        <p14:creationId xmlns:p14="http://schemas.microsoft.com/office/powerpoint/2010/main" val="399251436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ACE30B-35A2-43E5-B322-FEA7AE34B4E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/36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Image 7"/>
          <p:cNvPicPr>
            <a:picLocks noChangeAspect="true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0663" y="188913"/>
            <a:ext cx="744537" cy="533400"/>
          </a:xfrm>
          <a:prstGeom prst="rect"/>
        </p:spPr>
      </p:pic>
      <p:pic>
        <p:nvPicPr>
          <p:cNvPr id="8" name="Image 7"/>
          <p:cNvPicPr>
            <a:picLocks noChangeAspect="true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0663" y="188913"/>
            <a:ext cx="744537" cy="533400"/>
          </a:xfrm>
          <a:prstGeom prst="rect"/>
        </p:spPr>
      </p:pic>
    </p:spTree>
    <p:extLst>
      <p:ext uri="{BB962C8B-B14F-4D97-AF65-F5344CB8AC3E}">
        <p14:creationId xmlns:p14="http://schemas.microsoft.com/office/powerpoint/2010/main" val="377381550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F489EA-4C95-4C4F-978F-2129774C251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/36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Image 7"/>
          <p:cNvPicPr>
            <a:picLocks noChangeAspect="true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0663" y="188913"/>
            <a:ext cx="744537" cy="533400"/>
          </a:xfrm>
          <a:prstGeom prst="rect"/>
        </p:spPr>
      </p:pic>
      <p:pic>
        <p:nvPicPr>
          <p:cNvPr id="8" name="Image 7"/>
          <p:cNvPicPr>
            <a:picLocks noChangeAspect="true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0663" y="188913"/>
            <a:ext cx="744537" cy="533400"/>
          </a:xfrm>
          <a:prstGeom prst="rect"/>
        </p:spPr>
      </p:pic>
    </p:spTree>
    <p:extLst>
      <p:ext uri="{BB962C8B-B14F-4D97-AF65-F5344CB8AC3E}">
        <p14:creationId xmlns:p14="http://schemas.microsoft.com/office/powerpoint/2010/main" val="49620247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8DC33C-5B70-4BB7-874F-F8F9AEF8338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/36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 7"/>
          <p:cNvPicPr>
            <a:picLocks noChangeAspect="true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0663" y="188913"/>
            <a:ext cx="744537" cy="533400"/>
          </a:xfrm>
          <a:prstGeom prst="rect"/>
        </p:spPr>
      </p:pic>
      <p:pic>
        <p:nvPicPr>
          <p:cNvPr id="9" name="Image 7"/>
          <p:cNvPicPr>
            <a:picLocks noChangeAspect="true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0663" y="188913"/>
            <a:ext cx="744537" cy="533400"/>
          </a:xfrm>
          <a:prstGeom prst="rect"/>
        </p:spPr>
      </p:pic>
    </p:spTree>
    <p:extLst>
      <p:ext uri="{BB962C8B-B14F-4D97-AF65-F5344CB8AC3E}">
        <p14:creationId xmlns:p14="http://schemas.microsoft.com/office/powerpoint/2010/main" val="4029674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22745-D2C6-41B8-8ED0-0B8D90F15A4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18/10/2016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03D5F-2A19-487C-9882-01B387260041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33474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33DD7C-6BBA-4364-9398-DE2D33BDDBF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/36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Image 7"/>
          <p:cNvPicPr>
            <a:picLocks noChangeAspect="true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0663" y="188913"/>
            <a:ext cx="744537" cy="533400"/>
          </a:xfrm>
          <a:prstGeom prst="rect"/>
        </p:spPr>
      </p:pic>
      <p:pic>
        <p:nvPicPr>
          <p:cNvPr id="11" name="Image 7"/>
          <p:cNvPicPr>
            <a:picLocks noChangeAspect="true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0663" y="188913"/>
            <a:ext cx="744537" cy="533400"/>
          </a:xfrm>
          <a:prstGeom prst="rect"/>
        </p:spPr>
      </p:pic>
    </p:spTree>
    <p:extLst>
      <p:ext uri="{BB962C8B-B14F-4D97-AF65-F5344CB8AC3E}">
        <p14:creationId xmlns:p14="http://schemas.microsoft.com/office/powerpoint/2010/main" val="423258406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00D216-34D3-4241-96E5-7A95F595809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/36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Image 7"/>
          <p:cNvPicPr>
            <a:picLocks noChangeAspect="true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0663" y="188913"/>
            <a:ext cx="744537" cy="533400"/>
          </a:xfrm>
          <a:prstGeom prst="rect"/>
        </p:spPr>
      </p:pic>
      <p:pic>
        <p:nvPicPr>
          <p:cNvPr id="7" name="Image 7"/>
          <p:cNvPicPr>
            <a:picLocks noChangeAspect="true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0663" y="188913"/>
            <a:ext cx="744537" cy="533400"/>
          </a:xfrm>
          <a:prstGeom prst="rect"/>
        </p:spPr>
      </p:pic>
    </p:spTree>
    <p:extLst>
      <p:ext uri="{BB962C8B-B14F-4D97-AF65-F5344CB8AC3E}">
        <p14:creationId xmlns:p14="http://schemas.microsoft.com/office/powerpoint/2010/main" val="85318383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A30609-57E1-427C-A552-AD3D390893A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/36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Image 7"/>
          <p:cNvPicPr>
            <a:picLocks noChangeAspect="true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0663" y="188913"/>
            <a:ext cx="744537" cy="533400"/>
          </a:xfrm>
          <a:prstGeom prst="rect"/>
        </p:spPr>
      </p:pic>
      <p:pic>
        <p:nvPicPr>
          <p:cNvPr id="6" name="Image 7"/>
          <p:cNvPicPr>
            <a:picLocks noChangeAspect="true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0663" y="188913"/>
            <a:ext cx="744537" cy="533400"/>
          </a:xfrm>
          <a:prstGeom prst="rect"/>
        </p:spPr>
      </p:pic>
    </p:spTree>
    <p:extLst>
      <p:ext uri="{BB962C8B-B14F-4D97-AF65-F5344CB8AC3E}">
        <p14:creationId xmlns:p14="http://schemas.microsoft.com/office/powerpoint/2010/main" val="16792205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BE4583-A3F3-48E1-A37F-85EFDC079AC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/36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 7"/>
          <p:cNvPicPr>
            <a:picLocks noChangeAspect="true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0663" y="188913"/>
            <a:ext cx="744537" cy="533400"/>
          </a:xfrm>
          <a:prstGeom prst="rect"/>
        </p:spPr>
      </p:pic>
      <p:pic>
        <p:nvPicPr>
          <p:cNvPr id="9" name="Image 7"/>
          <p:cNvPicPr>
            <a:picLocks noChangeAspect="true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0663" y="188913"/>
            <a:ext cx="744537" cy="533400"/>
          </a:xfrm>
          <a:prstGeom prst="rect"/>
        </p:spPr>
      </p:pic>
    </p:spTree>
    <p:extLst>
      <p:ext uri="{BB962C8B-B14F-4D97-AF65-F5344CB8AC3E}">
        <p14:creationId xmlns:p14="http://schemas.microsoft.com/office/powerpoint/2010/main" val="403547557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08DC3D-1B27-4B03-965B-6279C264458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/36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 7"/>
          <p:cNvPicPr>
            <a:picLocks noChangeAspect="true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0663" y="188913"/>
            <a:ext cx="744537" cy="533400"/>
          </a:xfrm>
          <a:prstGeom prst="rect"/>
        </p:spPr>
      </p:pic>
      <p:pic>
        <p:nvPicPr>
          <p:cNvPr id="9" name="Image 7"/>
          <p:cNvPicPr>
            <a:picLocks noChangeAspect="true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0663" y="188913"/>
            <a:ext cx="744537" cy="533400"/>
          </a:xfrm>
          <a:prstGeom prst="rect"/>
        </p:spPr>
      </p:pic>
    </p:spTree>
    <p:extLst>
      <p:ext uri="{BB962C8B-B14F-4D97-AF65-F5344CB8AC3E}">
        <p14:creationId xmlns:p14="http://schemas.microsoft.com/office/powerpoint/2010/main" val="408058216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11218B-81A0-47EE-8B2E-38C928C7A4C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/36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Image 7"/>
          <p:cNvPicPr>
            <a:picLocks noChangeAspect="true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0663" y="188913"/>
            <a:ext cx="744537" cy="533400"/>
          </a:xfrm>
          <a:prstGeom prst="rect"/>
        </p:spPr>
      </p:pic>
      <p:pic>
        <p:nvPicPr>
          <p:cNvPr id="8" name="Image 7"/>
          <p:cNvPicPr>
            <a:picLocks noChangeAspect="true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0663" y="188913"/>
            <a:ext cx="744537" cy="533400"/>
          </a:xfrm>
          <a:prstGeom prst="rect"/>
        </p:spPr>
      </p:pic>
    </p:spTree>
    <p:extLst>
      <p:ext uri="{BB962C8B-B14F-4D97-AF65-F5344CB8AC3E}">
        <p14:creationId xmlns:p14="http://schemas.microsoft.com/office/powerpoint/2010/main" val="113894993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E8B2E5-B58A-46D9-A66E-BA3EAB4A38B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/36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Image 7"/>
          <p:cNvPicPr>
            <a:picLocks noChangeAspect="true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0663" y="188913"/>
            <a:ext cx="744537" cy="533400"/>
          </a:xfrm>
          <a:prstGeom prst="rect"/>
        </p:spPr>
      </p:pic>
      <p:pic>
        <p:nvPicPr>
          <p:cNvPr id="8" name="Image 7"/>
          <p:cNvPicPr>
            <a:picLocks noChangeAspect="true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0663" y="188913"/>
            <a:ext cx="744537" cy="533400"/>
          </a:xfrm>
          <a:prstGeom prst="rect"/>
        </p:spPr>
      </p:pic>
    </p:spTree>
    <p:extLst>
      <p:ext uri="{BB962C8B-B14F-4D97-AF65-F5344CB8AC3E}">
        <p14:creationId xmlns:p14="http://schemas.microsoft.com/office/powerpoint/2010/main" val="297969655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7"/>
          <p:cNvPicPr>
            <a:picLocks noChangeAspect="true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0663" y="188913"/>
            <a:ext cx="744537" cy="533400"/>
          </a:xfrm>
          <a:prstGeom prst="rect"/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SzPct val="125000"/>
              <a:buFont typeface="Wingdings" pitchFamily="2" charset="2"/>
              <a:buChar char="§"/>
              <a:defRPr>
                <a:latin typeface="Century Gothic" pitchFamily="34" charset="0"/>
              </a:defRPr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SzPct val="125000"/>
              <a:buFont typeface="Wingdings" pitchFamily="2" charset="2"/>
              <a:buChar char="§"/>
              <a:defRPr>
                <a:latin typeface="Century Gothic" pitchFamily="34" charset="0"/>
              </a:defRPr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SzPct val="125000"/>
              <a:buFont typeface="Wingdings" pitchFamily="2" charset="2"/>
              <a:buChar char="§"/>
              <a:defRPr>
                <a:latin typeface="Century Gothic" pitchFamily="34" charset="0"/>
              </a:defRPr>
            </a:lvl1pPr>
          </a:lstStyle>
          <a:p>
            <a:pPr>
              <a:defRPr/>
            </a:pPr>
            <a:fld id="{3587320A-3201-4CA4-9FA8-7E032CEDBDD3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070595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18/10/2016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15108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18/10/2016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078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22745-D2C6-41B8-8ED0-0B8D90F15A4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18/10/2016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03D5F-2A19-487C-9882-01B387260041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61039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18/10/2016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01094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18/10/2016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37893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18/10/2016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20524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18/10/2016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2870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18/10/2016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29613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18/10/2016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45271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18/10/2016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71046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18/10/2016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514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18/10/2016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4726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7"/>
          <p:cNvPicPr>
            <a:picLocks noChangeAspect="true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0663" y="188913"/>
            <a:ext cx="744537" cy="533400"/>
          </a:xfrm>
          <a:prstGeom prst="rect"/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SzPct val="125000"/>
              <a:buFont typeface="Wingdings" pitchFamily="2" charset="2"/>
              <a:buChar char="§"/>
              <a:defRPr>
                <a:latin typeface="Century Gothic" pitchFamily="34" charset="0"/>
              </a:defRPr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SzPct val="125000"/>
              <a:buFont typeface="Wingdings" pitchFamily="2" charset="2"/>
              <a:buChar char="§"/>
              <a:defRPr>
                <a:latin typeface="Century Gothic" pitchFamily="34" charset="0"/>
              </a:defRPr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SzPct val="125000"/>
              <a:buFont typeface="Wingdings" pitchFamily="2" charset="2"/>
              <a:buChar char="§"/>
              <a:defRPr>
                <a:latin typeface="Century Gothic" pitchFamily="34" charset="0"/>
              </a:defRPr>
            </a:lvl1pPr>
          </a:lstStyle>
          <a:p>
            <a:pPr>
              <a:defRPr/>
            </a:pPr>
            <a:fld id="{3587320A-3201-4CA4-9FA8-7E032CEDBDD3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724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22745-D2C6-41B8-8ED0-0B8D90F15A4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18/10/2016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03D5F-2A19-487C-9882-01B387260041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641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22745-D2C6-41B8-8ED0-0B8D90F15A4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18/10/2016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03D5F-2A19-487C-9882-01B387260041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5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22745-D2C6-41B8-8ED0-0B8D90F15A4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18/10/2016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03D5F-2A19-487C-9882-01B387260041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895996"/>
      </p:ext>
    </p:extLst>
  </p:cSld>
  <p:clrMapOvr>
    <a:masterClrMapping/>
  </p:clrMapOvr>
</p:sldLayout>
</file>

<file path=ppt/slideMasters/_rels/slideMaster1.xml.rels><?xml version="1.0" encoding="UTF-8" standalone="no"?>
<Relationships xmlns="http://schemas.openxmlformats.org/package/2006/relationships">
<Relationship Id="rId1" Target="../slideLayouts/slideLayout1.xml" Type="http://schemas.openxmlformats.org/officeDocument/2006/relationships/slideLayout"/>
<Relationship Id="rId10" Target="../slideLayouts/slideLayout10.xml" Type="http://schemas.openxmlformats.org/officeDocument/2006/relationships/slideLayout"/>
<Relationship Id="rId11" Target="../slideLayouts/slideLayout11.xml" Type="http://schemas.openxmlformats.org/officeDocument/2006/relationships/slideLayout"/>
<Relationship Id="rId12" Target="../slideLayouts/slideLayout12.xml" Type="http://schemas.openxmlformats.org/officeDocument/2006/relationships/slideLayout"/>
<Relationship Id="rId13" Target="../theme/theme1.xml" Type="http://schemas.openxmlformats.org/officeDocument/2006/relationships/theme"/>
<Relationship Id="rId2" Target="../slideLayouts/slideLayout2.xml" Type="http://schemas.openxmlformats.org/officeDocument/2006/relationships/slideLayout"/>
<Relationship Id="rId3" Target="../slideLayouts/slideLayout3.xml" Type="http://schemas.openxmlformats.org/officeDocument/2006/relationships/slideLayout"/>
<Relationship Id="rId4" Target="../slideLayouts/slideLayout4.xml" Type="http://schemas.openxmlformats.org/officeDocument/2006/relationships/slideLayout"/>
<Relationship Id="rId5" Target="../slideLayouts/slideLayout5.xml" Type="http://schemas.openxmlformats.org/officeDocument/2006/relationships/slideLayout"/>
<Relationship Id="rId6" Target="../slideLayouts/slideLayout6.xml" Type="http://schemas.openxmlformats.org/officeDocument/2006/relationships/slideLayout"/>
<Relationship Id="rId7" Target="../slideLayouts/slideLayout7.xml" Type="http://schemas.openxmlformats.org/officeDocument/2006/relationships/slideLayout"/>
<Relationship Id="rId8" Target="../slideLayouts/slideLayout8.xml" Type="http://schemas.openxmlformats.org/officeDocument/2006/relationships/slideLayout"/>
<Relationship Id="rId9" Target="../slideLayouts/slideLayout9.xml" Type="http://schemas.openxmlformats.org/officeDocument/2006/relationships/slideLayout"/>
</Relationships>

</file>

<file path=ppt/slideMasters/_rels/slideMaster2.xml.rels><?xml version="1.0" encoding="UTF-8" standalone="no"?>
<Relationships xmlns="http://schemas.openxmlformats.org/package/2006/relationships">
<Relationship Id="rId1" Target="../slideLayouts/slideLayout13.xml" Type="http://schemas.openxmlformats.org/officeDocument/2006/relationships/slideLayout"/>
<Relationship Id="rId10" Target="../slideLayouts/slideLayout22.xml" Type="http://schemas.openxmlformats.org/officeDocument/2006/relationships/slideLayout"/>
<Relationship Id="rId11" Target="../slideLayouts/slideLayout23.xml" Type="http://schemas.openxmlformats.org/officeDocument/2006/relationships/slideLayout"/>
<Relationship Id="rId12" Target="../theme/theme2.xml" Type="http://schemas.openxmlformats.org/officeDocument/2006/relationships/theme"/>
<Relationship Id="rId2" Target="../slideLayouts/slideLayout14.xml" Type="http://schemas.openxmlformats.org/officeDocument/2006/relationships/slideLayout"/>
<Relationship Id="rId3" Target="../slideLayouts/slideLayout15.xml" Type="http://schemas.openxmlformats.org/officeDocument/2006/relationships/slideLayout"/>
<Relationship Id="rId4" Target="../slideLayouts/slideLayout16.xml" Type="http://schemas.openxmlformats.org/officeDocument/2006/relationships/slideLayout"/>
<Relationship Id="rId5" Target="../slideLayouts/slideLayout17.xml" Type="http://schemas.openxmlformats.org/officeDocument/2006/relationships/slideLayout"/>
<Relationship Id="rId6" Target="../slideLayouts/slideLayout18.xml" Type="http://schemas.openxmlformats.org/officeDocument/2006/relationships/slideLayout"/>
<Relationship Id="rId7" Target="../slideLayouts/slideLayout19.xml" Type="http://schemas.openxmlformats.org/officeDocument/2006/relationships/slideLayout"/>
<Relationship Id="rId8" Target="../slideLayouts/slideLayout20.xml" Type="http://schemas.openxmlformats.org/officeDocument/2006/relationships/slideLayout"/>
<Relationship Id="rId9" Target="../slideLayouts/slideLayout21.xml" Type="http://schemas.openxmlformats.org/officeDocument/2006/relationships/slideLayout"/>
</Relationships>

</file>

<file path=ppt/slideMasters/_rels/slideMaster3.xml.rels><?xml version="1.0" encoding="UTF-8" standalone="no"?>
<Relationships xmlns="http://schemas.openxmlformats.org/package/2006/relationships">
<Relationship Id="rId1" Target="../slideLayouts/slideLayout24.xml" Type="http://schemas.openxmlformats.org/officeDocument/2006/relationships/slideLayout"/>
<Relationship Id="rId10" Target="../slideLayouts/slideLayout33.xml" Type="http://schemas.openxmlformats.org/officeDocument/2006/relationships/slideLayout"/>
<Relationship Id="rId11" Target="../slideLayouts/slideLayout34.xml" Type="http://schemas.openxmlformats.org/officeDocument/2006/relationships/slideLayout"/>
<Relationship Id="rId12" Target="../slideLayouts/slideLayout35.xml" Type="http://schemas.openxmlformats.org/officeDocument/2006/relationships/slideLayout"/>
<Relationship Id="rId13" Target="../theme/theme3.xml" Type="http://schemas.openxmlformats.org/officeDocument/2006/relationships/theme"/>
<Relationship Id="rId14" Target="../drawings/vmlDrawing1.vml" Type="http://schemas.openxmlformats.org/officeDocument/2006/relationships/vmlDrawing"/>
<Relationship Id="rId15" Target="../media/image2.wmf" Type="http://schemas.openxmlformats.org/officeDocument/2006/relationships/image"/>
<Relationship Id="rId2" Target="../slideLayouts/slideLayout25.xml" Type="http://schemas.openxmlformats.org/officeDocument/2006/relationships/slideLayout"/>
<Relationship Id="rId3" Target="../slideLayouts/slideLayout26.xml" Type="http://schemas.openxmlformats.org/officeDocument/2006/relationships/slideLayout"/>
<Relationship Id="rId4" Target="../slideLayouts/slideLayout27.xml" Type="http://schemas.openxmlformats.org/officeDocument/2006/relationships/slideLayout"/>
<Relationship Id="rId5" Target="../slideLayouts/slideLayout28.xml" Type="http://schemas.openxmlformats.org/officeDocument/2006/relationships/slideLayout"/>
<Relationship Id="rId6" Target="../slideLayouts/slideLayout29.xml" Type="http://schemas.openxmlformats.org/officeDocument/2006/relationships/slideLayout"/>
<Relationship Id="rId7" Target="../slideLayouts/slideLayout30.xml" Type="http://schemas.openxmlformats.org/officeDocument/2006/relationships/slideLayout"/>
<Relationship Id="rId8" Target="../slideLayouts/slideLayout31.xml" Type="http://schemas.openxmlformats.org/officeDocument/2006/relationships/slideLayout"/>
<Relationship Id="rId9" Target="../slideLayouts/slideLayout32.xml" Type="http://schemas.openxmlformats.org/officeDocument/2006/relationships/slideLayout"/>
</Relationships>

</file>

<file path=ppt/slideMasters/_rels/slideMaster4.xml.rels><?xml version="1.0" encoding="UTF-8" standalone="no"?>
<Relationships xmlns="http://schemas.openxmlformats.org/package/2006/relationships">
<Relationship Id="rId1" Target="../slideLayouts/slideLayout36.xml" Type="http://schemas.openxmlformats.org/officeDocument/2006/relationships/slideLayout"/>
<Relationship Id="rId10" Target="../slideLayouts/slideLayout45.xml" Type="http://schemas.openxmlformats.org/officeDocument/2006/relationships/slideLayout"/>
<Relationship Id="rId11" Target="../theme/theme4.xml" Type="http://schemas.openxmlformats.org/officeDocument/2006/relationships/theme"/>
<Relationship Id="rId12" Target="../media/image3.jpeg" Type="http://schemas.openxmlformats.org/officeDocument/2006/relationships/image"/>
<Relationship Id="rId2" Target="../slideLayouts/slideLayout37.xml" Type="http://schemas.openxmlformats.org/officeDocument/2006/relationships/slideLayout"/>
<Relationship Id="rId3" Target="../slideLayouts/slideLayout38.xml" Type="http://schemas.openxmlformats.org/officeDocument/2006/relationships/slideLayout"/>
<Relationship Id="rId4" Target="../slideLayouts/slideLayout39.xml" Type="http://schemas.openxmlformats.org/officeDocument/2006/relationships/slideLayout"/>
<Relationship Id="rId5" Target="../slideLayouts/slideLayout40.xml" Type="http://schemas.openxmlformats.org/officeDocument/2006/relationships/slideLayout"/>
<Relationship Id="rId6" Target="../slideLayouts/slideLayout41.xml" Type="http://schemas.openxmlformats.org/officeDocument/2006/relationships/slideLayout"/>
<Relationship Id="rId7" Target="../slideLayouts/slideLayout42.xml" Type="http://schemas.openxmlformats.org/officeDocument/2006/relationships/slideLayout"/>
<Relationship Id="rId8" Target="../slideLayouts/slideLayout43.xml" Type="http://schemas.openxmlformats.org/officeDocument/2006/relationships/slideLayout"/>
<Relationship Id="rId9" Target="../slideLayouts/slideLayout44.xml" Type="http://schemas.openxmlformats.org/officeDocument/2006/relationships/slideLayout"/>
</Relationships>

</file>

<file path=ppt/slideMasters/_rels/slideMaster5.xml.rels><?xml version="1.0" encoding="UTF-8" standalone="no"?>
<Relationships xmlns="http://schemas.openxmlformats.org/package/2006/relationships">
<Relationship Id="rId1" Target="../slideLayouts/slideLayout46.xml" Type="http://schemas.openxmlformats.org/officeDocument/2006/relationships/slideLayout"/>
<Relationship Id="rId10" Target="../slideLayouts/slideLayout55.xml" Type="http://schemas.openxmlformats.org/officeDocument/2006/relationships/slideLayout"/>
<Relationship Id="rId11" Target="../slideLayouts/slideLayout56.xml" Type="http://schemas.openxmlformats.org/officeDocument/2006/relationships/slideLayout"/>
<Relationship Id="rId12" Target="../slideLayouts/slideLayout57.xml" Type="http://schemas.openxmlformats.org/officeDocument/2006/relationships/slideLayout"/>
<Relationship Id="rId13" Target="../theme/theme5.xml" Type="http://schemas.openxmlformats.org/officeDocument/2006/relationships/theme"/>
<Relationship Id="rId14" Target="../drawings/vmlDrawing14.vml" Type="http://schemas.openxmlformats.org/officeDocument/2006/relationships/vmlDrawing"/>
<Relationship Id="rId15" Target="../media/image2.wmf" Type="http://schemas.openxmlformats.org/officeDocument/2006/relationships/image"/>
<Relationship Id="rId2" Target="../slideLayouts/slideLayout47.xml" Type="http://schemas.openxmlformats.org/officeDocument/2006/relationships/slideLayout"/>
<Relationship Id="rId3" Target="../slideLayouts/slideLayout48.xml" Type="http://schemas.openxmlformats.org/officeDocument/2006/relationships/slideLayout"/>
<Relationship Id="rId4" Target="../slideLayouts/slideLayout49.xml" Type="http://schemas.openxmlformats.org/officeDocument/2006/relationships/slideLayout"/>
<Relationship Id="rId5" Target="../slideLayouts/slideLayout50.xml" Type="http://schemas.openxmlformats.org/officeDocument/2006/relationships/slideLayout"/>
<Relationship Id="rId6" Target="../slideLayouts/slideLayout51.xml" Type="http://schemas.openxmlformats.org/officeDocument/2006/relationships/slideLayout"/>
<Relationship Id="rId7" Target="../slideLayouts/slideLayout52.xml" Type="http://schemas.openxmlformats.org/officeDocument/2006/relationships/slideLayout"/>
<Relationship Id="rId8" Target="../slideLayouts/slideLayout53.xml" Type="http://schemas.openxmlformats.org/officeDocument/2006/relationships/slideLayout"/>
<Relationship Id="rId9" Target="../slideLayouts/slideLayout54.xml" Type="http://schemas.openxmlformats.org/officeDocument/2006/relationships/slideLayout"/>
</Relationships>

</file>

<file path=ppt/slideMasters/_rels/slideMaster6.xml.rels><?xml version="1.0" encoding="UTF-8" standalone="no"?>
<Relationships xmlns="http://schemas.openxmlformats.org/package/2006/relationships">
<Relationship Id="rId1" Target="../slideLayouts/slideLayout58.xml" Type="http://schemas.openxmlformats.org/officeDocument/2006/relationships/slideLayout"/>
<Relationship Id="rId10" Target="../slideLayouts/slideLayout67.xml" Type="http://schemas.openxmlformats.org/officeDocument/2006/relationships/slideLayout"/>
<Relationship Id="rId11" Target="../slideLayouts/slideLayout68.xml" Type="http://schemas.openxmlformats.org/officeDocument/2006/relationships/slideLayout"/>
<Relationship Id="rId12" Target="../slideLayouts/slideLayout69.xml" Type="http://schemas.openxmlformats.org/officeDocument/2006/relationships/slideLayout"/>
<Relationship Id="rId13" Target="../theme/theme6.xml" Type="http://schemas.openxmlformats.org/officeDocument/2006/relationships/theme"/>
<Relationship Id="rId2" Target="../slideLayouts/slideLayout59.xml" Type="http://schemas.openxmlformats.org/officeDocument/2006/relationships/slideLayout"/>
<Relationship Id="rId3" Target="../slideLayouts/slideLayout60.xml" Type="http://schemas.openxmlformats.org/officeDocument/2006/relationships/slideLayout"/>
<Relationship Id="rId4" Target="../slideLayouts/slideLayout61.xml" Type="http://schemas.openxmlformats.org/officeDocument/2006/relationships/slideLayout"/>
<Relationship Id="rId5" Target="../slideLayouts/slideLayout62.xml" Type="http://schemas.openxmlformats.org/officeDocument/2006/relationships/slideLayout"/>
<Relationship Id="rId6" Target="../slideLayouts/slideLayout63.xml" Type="http://schemas.openxmlformats.org/officeDocument/2006/relationships/slideLayout"/>
<Relationship Id="rId7" Target="../slideLayouts/slideLayout64.xml" Type="http://schemas.openxmlformats.org/officeDocument/2006/relationships/slideLayout"/>
<Relationship Id="rId8" Target="../slideLayouts/slideLayout65.xml" Type="http://schemas.openxmlformats.org/officeDocument/2006/relationships/slideLayout"/>
<Relationship Id="rId9" Target="../slideLayouts/slideLayout66.xml" Type="http://schemas.openxmlformats.org/officeDocument/2006/relationships/slideLayout"/>
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22745-D2C6-41B8-8ED0-0B8D90F15A4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18/10/2016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03D5F-2A19-487C-9882-01B387260041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592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70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18/10/2016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508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fld id="{5507D35A-DB51-42E6-B88D-DAB7EA812E7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20000"/>
                </a:spcBef>
                <a:spcAft>
                  <a:spcPct val="0"/>
                </a:spcAft>
                <a:defRPr/>
              </a:pPr>
              <a:t>‹Nº›</a:t>
            </a:fld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/36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Image 7"/>
          <p:cNvPicPr>
            <a:picLocks noChangeAspect="true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20663" y="188913"/>
            <a:ext cx="744537" cy="533400"/>
          </a:xfrm>
          <a:prstGeom prst="rect"/>
        </p:spPr>
      </p:pic>
    </p:spTree>
    <p:extLst>
      <p:ext uri="{BB962C8B-B14F-4D97-AF65-F5344CB8AC3E}">
        <p14:creationId xmlns:p14="http://schemas.microsoft.com/office/powerpoint/2010/main" val="981139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11588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E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ES" smtClean="0"/>
              <a:t>Click to edit Master text styles</a:t>
            </a:r>
          </a:p>
          <a:p>
            <a:pPr lvl="1"/>
            <a:r>
              <a:rPr lang="en-US" altLang="es-ES" smtClean="0"/>
              <a:t>Second level</a:t>
            </a:r>
          </a:p>
          <a:p>
            <a:pPr lvl="2"/>
            <a:r>
              <a:rPr lang="en-US" altLang="es-ES" smtClean="0"/>
              <a:t>Third level</a:t>
            </a:r>
          </a:p>
          <a:p>
            <a:pPr lvl="3"/>
            <a:r>
              <a:rPr lang="en-US" altLang="es-ES" smtClean="0"/>
              <a:t>Fourth level</a:t>
            </a:r>
          </a:p>
          <a:p>
            <a:pPr lvl="4"/>
            <a:r>
              <a:rPr lang="en-US" altLang="es-E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pitchFamily="1" charset="-128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ＭＳ Ｐゴシック" pitchFamily="1" charset="-128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ea typeface="ＭＳ Ｐゴシック" pitchFamily="1" charset="-128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6FC166A-9312-4A6B-92DD-97C37FF4CF35}" type="slidenum">
              <a:rPr lang="en-US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442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398DB3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398DB3"/>
          </a:solidFill>
          <a:latin typeface="Arial" charset="0"/>
          <a:ea typeface="ＭＳ Ｐゴシック" pitchFamily="1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398DB3"/>
          </a:solidFill>
          <a:latin typeface="Arial" charset="0"/>
          <a:ea typeface="ＭＳ Ｐゴシック" pitchFamily="1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398DB3"/>
          </a:solidFill>
          <a:latin typeface="Arial" charset="0"/>
          <a:ea typeface="ＭＳ Ｐゴシック" pitchFamily="1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398DB3"/>
          </a:solidFill>
          <a:latin typeface="Arial" charset="0"/>
          <a:ea typeface="ＭＳ Ｐゴシック" pitchFamily="1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3C8C93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3C8C93"/>
        </a:buClr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3C8C93"/>
        </a:buClr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3C8C93"/>
        </a:buClr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3C8C93"/>
        </a:buClr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fld id="{5507D35A-DB51-42E6-B88D-DAB7EA812E7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20000"/>
                </a:spcBef>
                <a:spcAft>
                  <a:spcPct val="0"/>
                </a:spcAft>
                <a:defRPr/>
              </a:pPr>
              <a:t>‹Nº›</a:t>
            </a:fld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/36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Image 7"/>
          <p:cNvPicPr>
            <a:picLocks noChangeAspect="true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20663" y="188913"/>
            <a:ext cx="744537" cy="533400"/>
          </a:xfrm>
          <a:prstGeom prst="rect"/>
        </p:spPr>
      </p:pic>
    </p:spTree>
    <p:extLst>
      <p:ext uri="{BB962C8B-B14F-4D97-AF65-F5344CB8AC3E}">
        <p14:creationId xmlns:p14="http://schemas.microsoft.com/office/powerpoint/2010/main" val="3951546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18/10/2016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318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
<Relationships xmlns="http://schemas.openxmlformats.org/package/2006/relationships">
<Relationship Id="rId1" Target="../drawings/vmlDrawing28.vml" Type="http://schemas.openxmlformats.org/officeDocument/2006/relationships/vmlDrawing"/>
<Relationship Id="rId10" Target="../media/image9.emf" Type="http://schemas.openxmlformats.org/officeDocument/2006/relationships/image"/>
<Relationship Id="rId2" Target="../slideLayouts/slideLayout24.xml" Type="http://schemas.openxmlformats.org/officeDocument/2006/relationships/slideLayout"/>
<Relationship Id="rId3" Target="../notesSlides/notesSlide1.xml" Type="http://schemas.openxmlformats.org/officeDocument/2006/relationships/notesSlide"/>
<Relationship Id="rId4" Target="../media/image4.wmf" Type="http://schemas.openxmlformats.org/officeDocument/2006/relationships/image"/>
<Relationship Id="rId6" Target="../media/image5.png" Type="http://schemas.openxmlformats.org/officeDocument/2006/relationships/image"/>
<Relationship Id="rId7" Target="../media/image6.png" Type="http://schemas.openxmlformats.org/officeDocument/2006/relationships/image"/>
<Relationship Id="rId8" Target="../media/image7.emf" Type="http://schemas.openxmlformats.org/officeDocument/2006/relationships/image"/>
<Relationship Id="rId9" Target="../media/image8.emf" Type="http://schemas.openxmlformats.org/officeDocument/2006/relationships/image"/>
</Relationships>

</file>

<file path=ppt/slides/_rels/slide10.xml.rels><?xml version="1.0" encoding="UTF-8" standalone="no"?>
<Relationships xmlns="http://schemas.openxmlformats.org/package/2006/relationships">
<Relationship Id="rId1" Target="../slideLayouts/slideLayout2.xml" Type="http://schemas.openxmlformats.org/officeDocument/2006/relationships/slideLayout"/>
<Relationship Id="rId2" Target="../notesSlides/notesSlide9.xml" Type="http://schemas.openxmlformats.org/officeDocument/2006/relationships/notesSlide"/>
<Relationship Id="rId3" Target="../media/image14.jpeg" Type="http://schemas.openxmlformats.org/officeDocument/2006/relationships/image"/>
<Relationship Id="rId4" Target="../media/image6.png" Type="http://schemas.openxmlformats.org/officeDocument/2006/relationships/image"/>
<Relationship Id="rId5" Target="../media/image15.emf" Type="http://schemas.openxmlformats.org/officeDocument/2006/relationships/image"/>
</Relationships>

</file>

<file path=ppt/slides/_rels/slide11.xml.rels><?xml version="1.0" encoding="UTF-8" standalone="no"?>
<Relationships xmlns="http://schemas.openxmlformats.org/package/2006/relationships">
<Relationship Id="rId1" Target="../slideLayouts/slideLayout2.xml" Type="http://schemas.openxmlformats.org/officeDocument/2006/relationships/slideLayout"/>
<Relationship Id="rId2" Target="../notesSlides/notesSlide10.xml" Type="http://schemas.openxmlformats.org/officeDocument/2006/relationships/notesSlide"/>
<Relationship Id="rId3" Target="../media/image6.png" Type="http://schemas.openxmlformats.org/officeDocument/2006/relationships/image"/>
<Relationship Id="rId4" Target="../media/image16.emf" Type="http://schemas.openxmlformats.org/officeDocument/2006/relationships/image"/>
</Relationships>

</file>

<file path=ppt/slides/_rels/slide12.xml.rels><?xml version="1.0" encoding="UTF-8" standalone="no"?>
<Relationships xmlns="http://schemas.openxmlformats.org/package/2006/relationships">
<Relationship Id="rId1" Target="../slideLayouts/slideLayout2.xml" Type="http://schemas.openxmlformats.org/officeDocument/2006/relationships/slideLayout"/>
<Relationship Id="rId2" Target="../notesSlides/notesSlide11.xml" Type="http://schemas.openxmlformats.org/officeDocument/2006/relationships/notesSlide"/>
<Relationship Id="rId3" Target="../media/image14.jpeg" Type="http://schemas.openxmlformats.org/officeDocument/2006/relationships/image"/>
<Relationship Id="rId4" Target="../media/image6.png" Type="http://schemas.openxmlformats.org/officeDocument/2006/relationships/image"/>
<Relationship Id="rId5" Target="../media/image17.emf" Type="http://schemas.openxmlformats.org/officeDocument/2006/relationships/image"/>
</Relationships>

</file>

<file path=ppt/slides/_rels/slide13.xml.rels><?xml version="1.0" encoding="UTF-8" standalone="no"?>
<Relationships xmlns="http://schemas.openxmlformats.org/package/2006/relationships">
<Relationship Id="rId1" Target="../slideLayouts/slideLayout2.xml" Type="http://schemas.openxmlformats.org/officeDocument/2006/relationships/slideLayout"/>
<Relationship Id="rId2" Target="../notesSlides/notesSlide12.xml" Type="http://schemas.openxmlformats.org/officeDocument/2006/relationships/notesSlide"/>
<Relationship Id="rId3" Target="../media/image6.png" Type="http://schemas.openxmlformats.org/officeDocument/2006/relationships/image"/>
<Relationship Id="rId4" Target="../media/image18.emf" Type="http://schemas.openxmlformats.org/officeDocument/2006/relationships/image"/>
</Relationships>

</file>

<file path=ppt/slides/_rels/slide14.xml.rels><?xml version="1.0" encoding="UTF-8" standalone="no"?>
<Relationships xmlns="http://schemas.openxmlformats.org/package/2006/relationships">
<Relationship Id="rId1" Target="../slideLayouts/slideLayout2.xml" Type="http://schemas.openxmlformats.org/officeDocument/2006/relationships/slideLayout"/>
<Relationship Id="rId2" Target="../notesSlides/notesSlide13.xml" Type="http://schemas.openxmlformats.org/officeDocument/2006/relationships/notesSlide"/>
<Relationship Id="rId3" Target="../media/image14.jpeg" Type="http://schemas.openxmlformats.org/officeDocument/2006/relationships/image"/>
<Relationship Id="rId4" Target="../media/image6.png" Type="http://schemas.openxmlformats.org/officeDocument/2006/relationships/image"/>
<Relationship Id="rId5" Target="../media/image19.emf" Type="http://schemas.openxmlformats.org/officeDocument/2006/relationships/image"/>
</Relationships>

</file>

<file path=ppt/slides/_rels/slide15.xml.rels><?xml version="1.0" encoding="UTF-8" standalone="no"?>
<Relationships xmlns="http://schemas.openxmlformats.org/package/2006/relationships">
<Relationship Id="rId1" Target="../slideLayouts/slideLayout2.xml" Type="http://schemas.openxmlformats.org/officeDocument/2006/relationships/slideLayout"/>
<Relationship Id="rId2" Target="../notesSlides/notesSlide14.xml" Type="http://schemas.openxmlformats.org/officeDocument/2006/relationships/notesSlide"/>
<Relationship Id="rId3" Target="../media/image6.png" Type="http://schemas.openxmlformats.org/officeDocument/2006/relationships/image"/>
<Relationship Id="rId4" Target="../media/image20.emf" Type="http://schemas.openxmlformats.org/officeDocument/2006/relationships/image"/>
<Relationship Id="rId5" Target="../media/image21.png" Type="http://schemas.openxmlformats.org/officeDocument/2006/relationships/image"/>
</Relationships>

</file>

<file path=ppt/slides/_rels/slide16.xml.rels><?xml version="1.0" encoding="UTF-8" standalone="no"?>
<Relationships xmlns="http://schemas.openxmlformats.org/package/2006/relationships">
<Relationship Id="rId1" Target="../slideLayouts/slideLayout2.xml" Type="http://schemas.openxmlformats.org/officeDocument/2006/relationships/slideLayout"/>
<Relationship Id="rId2" Target="../notesSlides/notesSlide15.xml" Type="http://schemas.openxmlformats.org/officeDocument/2006/relationships/notesSlide"/>
<Relationship Id="rId3" Target="../media/image22.emf" Type="http://schemas.openxmlformats.org/officeDocument/2006/relationships/image"/>
<Relationship Id="rId4" Target="../media/image6.png" Type="http://schemas.openxmlformats.org/officeDocument/2006/relationships/image"/>
</Relationships>

</file>

<file path=ppt/slides/_rels/slide17.xml.rels><?xml version="1.0" encoding="UTF-8" standalone="no"?>
<Relationships xmlns="http://schemas.openxmlformats.org/package/2006/relationships">
<Relationship Id="rId1" Target="../slideLayouts/slideLayout14.xml" Type="http://schemas.openxmlformats.org/officeDocument/2006/relationships/slideLayout"/>
<Relationship Id="rId2" Target="../media/image6.png" Type="http://schemas.openxmlformats.org/officeDocument/2006/relationships/image"/>
<Relationship Id="rId3" Target="../media/image23.png" Type="http://schemas.openxmlformats.org/officeDocument/2006/relationships/image"/>
</Relationships>

</file>

<file path=ppt/slides/_rels/slide18.xml.rels><?xml version="1.0" encoding="UTF-8" standalone="no"?>
<Relationships xmlns="http://schemas.openxmlformats.org/package/2006/relationships">
<Relationship Id="rId1" Target="../slideLayouts/slideLayout14.xml" Type="http://schemas.openxmlformats.org/officeDocument/2006/relationships/slideLayout"/>
<Relationship Id="rId2" Target="../media/image24.png" Type="http://schemas.openxmlformats.org/officeDocument/2006/relationships/image"/>
</Relationships>

</file>

<file path=ppt/slides/_rels/slide19.xml.rels><?xml version="1.0" encoding="UTF-8" standalone="no"?>
<Relationships xmlns="http://schemas.openxmlformats.org/package/2006/relationships">
<Relationship Id="rId1" Target="../slideLayouts/slideLayout14.xml" Type="http://schemas.openxmlformats.org/officeDocument/2006/relationships/slideLayout"/>
<Relationship Id="rId2" Target="../notesSlides/notesSlide16.xml" Type="http://schemas.openxmlformats.org/officeDocument/2006/relationships/notesSlide"/>
<Relationship Id="rId3" Target="../media/image6.png" Type="http://schemas.openxmlformats.org/officeDocument/2006/relationships/image"/>
<Relationship Id="rId4" Target="../media/image25.emf" Type="http://schemas.openxmlformats.org/officeDocument/2006/relationships/image"/>
</Relationships>

</file>

<file path=ppt/slides/_rels/slide2.xml.rels><?xml version="1.0" encoding="UTF-8" standalone="no"?>
<Relationships xmlns="http://schemas.openxmlformats.org/package/2006/relationships">
<Relationship Id="rId1" Target="../slideLayouts/slideLayout12.xml" Type="http://schemas.openxmlformats.org/officeDocument/2006/relationships/slideLayout"/>
</Relationships>

</file>

<file path=ppt/slides/_rels/slide20.xml.rels><?xml version="1.0" encoding="UTF-8" standalone="no"?>
<Relationships xmlns="http://schemas.openxmlformats.org/package/2006/relationships">
<Relationship Id="rId1" Target="../slideLayouts/slideLayout14.xml" Type="http://schemas.openxmlformats.org/officeDocument/2006/relationships/slideLayout"/>
<Relationship Id="rId2" Target="../media/image26.png" Type="http://schemas.openxmlformats.org/officeDocument/2006/relationships/image"/>
</Relationships>

</file>

<file path=ppt/slides/_rels/slide21.xml.rels><?xml version="1.0" encoding="UTF-8" standalone="no"?>
<Relationships xmlns="http://schemas.openxmlformats.org/package/2006/relationships">
<Relationship Id="rId1" Target="../slideLayouts/slideLayout14.xml" Type="http://schemas.openxmlformats.org/officeDocument/2006/relationships/slideLayout"/>
<Relationship Id="rId2" Target="../media/image6.png" Type="http://schemas.openxmlformats.org/officeDocument/2006/relationships/image"/>
</Relationships>

</file>

<file path=ppt/slides/_rels/slide22.xml.rels><?xml version="1.0" encoding="UTF-8" standalone="no"?>
<Relationships xmlns="http://schemas.openxmlformats.org/package/2006/relationships">
<Relationship Id="rId1" Target="../slideLayouts/slideLayout14.xml" Type="http://schemas.openxmlformats.org/officeDocument/2006/relationships/slideLayout"/>
<Relationship Id="rId2" Target="../media/image6.png" Type="http://schemas.openxmlformats.org/officeDocument/2006/relationships/image"/>
<Relationship Id="rId3" Target="../media/image27.png" Type="http://schemas.openxmlformats.org/officeDocument/2006/relationships/image"/>
</Relationships>

</file>

<file path=ppt/slides/_rels/slide3.xml.rels><?xml version="1.0" encoding="UTF-8" standalone="no"?>
<Relationships xmlns="http://schemas.openxmlformats.org/package/2006/relationships">
<Relationship Id="rId1" Target="../slideLayouts/slideLayout37.xml" Type="http://schemas.openxmlformats.org/officeDocument/2006/relationships/slideLayout"/>
<Relationship Id="rId2" Target="../notesSlides/notesSlide2.xml" Type="http://schemas.openxmlformats.org/officeDocument/2006/relationships/notesSlide"/>
</Relationships>

</file>

<file path=ppt/slides/_rels/slide4.xml.rels><?xml version="1.0" encoding="UTF-8" standalone="no"?>
<Relationships xmlns="http://schemas.openxmlformats.org/package/2006/relationships">
<Relationship Id="rId1" Target="../slideLayouts/slideLayout69.xml" Type="http://schemas.openxmlformats.org/officeDocument/2006/relationships/slideLayout"/>
<Relationship Id="rId2" Target="../notesSlides/notesSlide3.xml" Type="http://schemas.openxmlformats.org/officeDocument/2006/relationships/notesSlide"/>
<Relationship Id="rId3" Target="../media/image10.png" Type="http://schemas.openxmlformats.org/officeDocument/2006/relationships/image"/>
<Relationship Id="rId4" Target="../media/image6.png" Type="http://schemas.openxmlformats.org/officeDocument/2006/relationships/image"/>
</Relationships>

</file>

<file path=ppt/slides/_rels/slide5.xml.rels><?xml version="1.0" encoding="UTF-8" standalone="no"?>
<Relationships xmlns="http://schemas.openxmlformats.org/package/2006/relationships">
<Relationship Id="rId1" Target="../slideLayouts/slideLayout2.xml" Type="http://schemas.openxmlformats.org/officeDocument/2006/relationships/slideLayout"/>
<Relationship Id="rId2" Target="../notesSlides/notesSlide4.xml" Type="http://schemas.openxmlformats.org/officeDocument/2006/relationships/notesSlide"/>
<Relationship Id="rId3" Target="../media/image6.png" Type="http://schemas.openxmlformats.org/officeDocument/2006/relationships/image"/>
<Relationship Id="rId4" Target="../media/image11.emf" Type="http://schemas.openxmlformats.org/officeDocument/2006/relationships/image"/>
</Relationships>

</file>

<file path=ppt/slides/_rels/slide6.xml.rels><?xml version="1.0" encoding="UTF-8" standalone="no"?>
<Relationships xmlns="http://schemas.openxmlformats.org/package/2006/relationships">
<Relationship Id="rId1" Target="../slideLayouts/slideLayout52.xml" Type="http://schemas.openxmlformats.org/officeDocument/2006/relationships/slideLayout"/>
<Relationship Id="rId2" Target="../notesSlides/notesSlide5.xml" Type="http://schemas.openxmlformats.org/officeDocument/2006/relationships/notesSlide"/>
<Relationship Id="rId3" Target="../media/image12.png" Type="http://schemas.openxmlformats.org/officeDocument/2006/relationships/image"/>
</Relationships>

</file>

<file path=ppt/slides/_rels/slide7.xml.rels><?xml version="1.0" encoding="UTF-8" standalone="no"?>
<Relationships xmlns="http://schemas.openxmlformats.org/package/2006/relationships">
<Relationship Id="rId1" Target="../slideLayouts/slideLayout52.xml" Type="http://schemas.openxmlformats.org/officeDocument/2006/relationships/slideLayout"/>
<Relationship Id="rId2" Target="../notesSlides/notesSlide6.xml" Type="http://schemas.openxmlformats.org/officeDocument/2006/relationships/notesSlide"/>
</Relationships>

</file>

<file path=ppt/slides/_rels/slide8.xml.rels><?xml version="1.0" encoding="UTF-8" standalone="no"?>
<Relationships xmlns="http://schemas.openxmlformats.org/package/2006/relationships">
<Relationship Id="rId1" Target="../slideLayouts/slideLayout2.xml" Type="http://schemas.openxmlformats.org/officeDocument/2006/relationships/slideLayout"/>
<Relationship Id="rId2" Target="../notesSlides/notesSlide7.xml" Type="http://schemas.openxmlformats.org/officeDocument/2006/relationships/notesSlide"/>
<Relationship Id="rId3" Target="../media/image6.png" Type="http://schemas.openxmlformats.org/officeDocument/2006/relationships/image"/>
</Relationships>

</file>

<file path=ppt/slides/_rels/slide9.xml.rels><?xml version="1.0" encoding="UTF-8" standalone="no"?>
<Relationships xmlns="http://schemas.openxmlformats.org/package/2006/relationships">
<Relationship Id="rId1" Target="../slideLayouts/slideLayout2.xml" Type="http://schemas.openxmlformats.org/officeDocument/2006/relationships/slideLayout"/>
<Relationship Id="rId2" Target="../notesSlides/notesSlide8.xml" Type="http://schemas.openxmlformats.org/officeDocument/2006/relationships/notesSlide"/>
<Relationship Id="rId3" Target="../media/image13.emf" Type="http://schemas.openxmlformats.org/officeDocument/2006/relationships/image"/>
<Relationship Id="rId4" Target="../media/image14.jpeg" Type="http://schemas.openxmlformats.org/officeDocument/2006/relationships/image"/>
<Relationship Id="rId5" Target="../media/image6.png" Type="http://schemas.openxmlformats.org/officeDocument/2006/relationships/image"/>
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0"/>
          <p:cNvPicPr>
            <a:picLocks noChangeAspect="true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80288" y="260350"/>
            <a:ext cx="1368425" cy="928688"/>
          </a:xfrm>
          <a:prstGeom prst="rect"/>
        </p:spPr>
      </p:pic>
      <p:pic>
        <p:nvPicPr>
          <p:cNvPr id="5" name="Imagen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3181350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1052736"/>
            <a:ext cx="8569412" cy="2880295"/>
          </a:xfrm>
        </p:spPr>
        <p:txBody>
          <a:bodyPr lIns="92075" tIns="46038" rIns="92075" bIns="46038">
            <a:normAutofit fontScale="90000"/>
          </a:bodyPr>
          <a:lstStyle/>
          <a:p>
            <a:r>
              <a:rPr lang="en-US" sz="4800" b="1" dirty="0" smtClean="0"/>
              <a:t/>
            </a:r>
            <a:br>
              <a:rPr lang="en-US" sz="4800" b="1" dirty="0" smtClean="0"/>
            </a:br>
            <a:r>
              <a:rPr lang="es-ES" sz="2200" dirty="0"/>
              <a:t/>
            </a:r>
            <a:br>
              <a:rPr lang="es-ES" sz="2200" dirty="0"/>
            </a:br>
            <a:r>
              <a:rPr lang="en-US" sz="2200" b="1" dirty="0"/>
              <a:t> </a:t>
            </a:r>
            <a:r>
              <a:rPr lang="es-ES" sz="2200" dirty="0"/>
              <a:t/>
            </a:r>
            <a:br>
              <a:rPr lang="es-ES" sz="2200" dirty="0"/>
            </a:br>
            <a:r>
              <a:rPr lang="en-US" sz="4900" dirty="0" smtClean="0">
                <a:solidFill>
                  <a:schemeClr val="accent1">
                    <a:lumMod val="75000"/>
                  </a:schemeClr>
                </a:solidFill>
              </a:rPr>
              <a:t>Epidemiology of Pertussis in </a:t>
            </a:r>
            <a:r>
              <a:rPr lang="en-US" sz="4900" dirty="0">
                <a:solidFill>
                  <a:schemeClr val="accent1">
                    <a:lumMod val="75000"/>
                  </a:schemeClr>
                </a:solidFill>
              </a:rPr>
              <a:t>Spain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s-ES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s-ES" sz="3600" dirty="0">
                <a:solidFill>
                  <a:srgbClr val="006633"/>
                </a:solidFill>
                <a:latin typeface="Arial Narrow" pitchFamily="34" charset="0"/>
              </a:rPr>
              <a:t/>
            </a:r>
            <a:br>
              <a:rPr lang="es-ES" sz="3600" dirty="0">
                <a:solidFill>
                  <a:srgbClr val="006633"/>
                </a:solidFill>
                <a:latin typeface="Arial Narrow" pitchFamily="34" charset="0"/>
              </a:rPr>
            </a:br>
            <a:r>
              <a:rPr lang="es-ES" altLang="es-ES" sz="4700" dirty="0" smtClean="0">
                <a:solidFill>
                  <a:srgbClr val="006633"/>
                </a:solidFill>
                <a:latin typeface="Arial Narrow" pitchFamily="34" charset="0"/>
              </a:rPr>
              <a:t/>
            </a:r>
            <a:br>
              <a:rPr lang="es-ES" altLang="es-ES" sz="4700" dirty="0" smtClean="0">
                <a:solidFill>
                  <a:srgbClr val="006633"/>
                </a:solidFill>
                <a:latin typeface="Arial Narrow" pitchFamily="34" charset="0"/>
              </a:rPr>
            </a:br>
            <a:endParaRPr lang="es-ES" altLang="es-ES" sz="4700" dirty="0" smtClean="0">
              <a:solidFill>
                <a:srgbClr val="006633"/>
              </a:solidFill>
              <a:latin typeface="Arial Narrow" pitchFamily="34" charset="0"/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3496765" y="3140968"/>
            <a:ext cx="511256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 fontScale="92500" lnSpcReduction="20000"/>
          </a:bodyPr>
          <a:lstStyle/>
          <a:p>
            <a:pPr algn="l">
              <a:lnSpc>
                <a:spcPct val="80000"/>
              </a:lnSpc>
              <a:defRPr/>
            </a:pPr>
            <a:endParaRPr lang="es-ES" sz="2000" dirty="0" smtClean="0">
              <a:solidFill>
                <a:srgbClr val="003366"/>
              </a:solidFill>
            </a:endParaRPr>
          </a:p>
          <a:p>
            <a:pPr algn="l">
              <a:lnSpc>
                <a:spcPct val="80000"/>
              </a:lnSpc>
              <a:defRPr/>
            </a:pPr>
            <a:endParaRPr lang="es-ES" sz="2000" dirty="0">
              <a:solidFill>
                <a:srgbClr val="003366"/>
              </a:solidFill>
            </a:endParaRPr>
          </a:p>
          <a:p>
            <a:pPr algn="l">
              <a:lnSpc>
                <a:spcPct val="80000"/>
              </a:lnSpc>
              <a:defRPr/>
            </a:pPr>
            <a:endParaRPr lang="es-ES" sz="2000" dirty="0" smtClean="0">
              <a:solidFill>
                <a:srgbClr val="003366"/>
              </a:solidFill>
            </a:endParaRPr>
          </a:p>
          <a:p>
            <a:pPr algn="l">
              <a:lnSpc>
                <a:spcPct val="80000"/>
              </a:lnSpc>
              <a:defRPr/>
            </a:pPr>
            <a:r>
              <a:rPr lang="es-ES" sz="2000" dirty="0" smtClean="0">
                <a:solidFill>
                  <a:srgbClr val="003366"/>
                </a:solidFill>
              </a:rPr>
              <a:t>Josefa </a:t>
            </a:r>
            <a:r>
              <a:rPr lang="es-ES" sz="2000" dirty="0">
                <a:solidFill>
                  <a:srgbClr val="003366"/>
                </a:solidFill>
              </a:rPr>
              <a:t>Masa </a:t>
            </a:r>
            <a:r>
              <a:rPr lang="es-ES" sz="2000" dirty="0" smtClean="0">
                <a:solidFill>
                  <a:srgbClr val="003366"/>
                </a:solidFill>
              </a:rPr>
              <a:t>Calles</a:t>
            </a:r>
          </a:p>
          <a:p>
            <a:pPr algn="l">
              <a:defRPr/>
            </a:pPr>
            <a:r>
              <a:rPr lang="es-ES" sz="2000" dirty="0" err="1" smtClean="0">
                <a:solidFill>
                  <a:srgbClr val="003366"/>
                </a:solidFill>
              </a:rPr>
              <a:t>Surveillance</a:t>
            </a:r>
            <a:r>
              <a:rPr lang="es-ES" sz="2000" dirty="0" smtClean="0">
                <a:solidFill>
                  <a:srgbClr val="003366"/>
                </a:solidFill>
              </a:rPr>
              <a:t> of </a:t>
            </a:r>
            <a:r>
              <a:rPr lang="es-ES" sz="2000" dirty="0" err="1" smtClean="0">
                <a:solidFill>
                  <a:srgbClr val="003366"/>
                </a:solidFill>
              </a:rPr>
              <a:t>Vaccine</a:t>
            </a:r>
            <a:r>
              <a:rPr lang="es-ES" sz="2000" dirty="0" smtClean="0">
                <a:solidFill>
                  <a:srgbClr val="003366"/>
                </a:solidFill>
              </a:rPr>
              <a:t> </a:t>
            </a:r>
            <a:r>
              <a:rPr lang="es-ES" sz="2000" dirty="0" err="1" smtClean="0">
                <a:solidFill>
                  <a:srgbClr val="003366"/>
                </a:solidFill>
              </a:rPr>
              <a:t>Preventable</a:t>
            </a:r>
            <a:r>
              <a:rPr lang="es-ES" sz="2000" dirty="0" smtClean="0">
                <a:solidFill>
                  <a:srgbClr val="003366"/>
                </a:solidFill>
              </a:rPr>
              <a:t> </a:t>
            </a:r>
            <a:r>
              <a:rPr lang="es-ES" sz="2000" dirty="0" err="1" smtClean="0">
                <a:solidFill>
                  <a:srgbClr val="003366"/>
                </a:solidFill>
              </a:rPr>
              <a:t>Diseases</a:t>
            </a:r>
            <a:r>
              <a:rPr lang="es-ES" sz="2000" dirty="0" smtClean="0">
                <a:solidFill>
                  <a:srgbClr val="003366"/>
                </a:solidFill>
              </a:rPr>
              <a:t> </a:t>
            </a:r>
          </a:p>
          <a:p>
            <a:pPr algn="l">
              <a:defRPr/>
            </a:pPr>
            <a:r>
              <a:rPr lang="es-ES" sz="2000" dirty="0" err="1" smtClean="0">
                <a:solidFill>
                  <a:srgbClr val="003366"/>
                </a:solidFill>
              </a:rPr>
              <a:t>National</a:t>
            </a:r>
            <a:r>
              <a:rPr lang="es-ES" sz="2000" dirty="0" smtClean="0">
                <a:solidFill>
                  <a:srgbClr val="003366"/>
                </a:solidFill>
              </a:rPr>
              <a:t> Center of </a:t>
            </a:r>
            <a:r>
              <a:rPr lang="es-ES" sz="2000" dirty="0" err="1" smtClean="0">
                <a:solidFill>
                  <a:srgbClr val="003366"/>
                </a:solidFill>
              </a:rPr>
              <a:t>Epidemiology</a:t>
            </a:r>
            <a:r>
              <a:rPr lang="es-ES" sz="2000" dirty="0" smtClean="0">
                <a:solidFill>
                  <a:srgbClr val="003366"/>
                </a:solidFill>
              </a:rPr>
              <a:t> </a:t>
            </a:r>
          </a:p>
          <a:p>
            <a:pPr algn="l">
              <a:defRPr/>
            </a:pPr>
            <a:r>
              <a:rPr lang="es-ES" sz="2000" dirty="0" err="1" smtClean="0">
                <a:solidFill>
                  <a:srgbClr val="003366"/>
                </a:solidFill>
              </a:rPr>
              <a:t>Institute</a:t>
            </a:r>
            <a:r>
              <a:rPr lang="es-ES" sz="2000" dirty="0" smtClean="0">
                <a:solidFill>
                  <a:srgbClr val="003366"/>
                </a:solidFill>
              </a:rPr>
              <a:t> of </a:t>
            </a:r>
            <a:r>
              <a:rPr lang="es-ES" sz="2000" dirty="0" err="1" smtClean="0">
                <a:solidFill>
                  <a:srgbClr val="003366"/>
                </a:solidFill>
              </a:rPr>
              <a:t>Health</a:t>
            </a:r>
            <a:r>
              <a:rPr lang="es-ES" sz="2000" dirty="0" smtClean="0">
                <a:solidFill>
                  <a:srgbClr val="003366"/>
                </a:solidFill>
              </a:rPr>
              <a:t> Carlos III.CIBERESP. ISCIII </a:t>
            </a:r>
            <a:endParaRPr lang="es-ES" sz="2000" dirty="0">
              <a:solidFill>
                <a:srgbClr val="003366"/>
              </a:solidFill>
              <a:latin typeface="Garamond" pitchFamily="18" charset="0"/>
            </a:endParaRPr>
          </a:p>
        </p:txBody>
      </p:sp>
      <p:sp>
        <p:nvSpPr>
          <p:cNvPr id="9" name="Line 12"/>
          <p:cNvSpPr>
            <a:spLocks noChangeShapeType="1"/>
          </p:cNvSpPr>
          <p:nvPr/>
        </p:nvSpPr>
        <p:spPr bwMode="auto">
          <a:xfrm>
            <a:off x="323850" y="2852936"/>
            <a:ext cx="8306538" cy="0"/>
          </a:xfrm>
          <a:prstGeom prst="line">
            <a:avLst/>
          </a:prstGeom>
          <a:noFill/>
          <a:ln w="47625" cmpd="thinThick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  <p:pic>
        <p:nvPicPr>
          <p:cNvPr id="10" name="9 Imagen" descr="D:\Users\vgarciam\AppData\Local\Temp\Rar$DI02.280\LOGO_01.pn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6321" y="267919"/>
            <a:ext cx="1224136" cy="4895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967639"/>
            <a:ext cx="8316924" cy="754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927" y="5967639"/>
            <a:ext cx="8316924" cy="754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2898" y="6031923"/>
            <a:ext cx="1760537" cy="693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1658" y="6035510"/>
            <a:ext cx="13938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971600" y="5575972"/>
            <a:ext cx="67416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Pertussis: an emerging disease</a:t>
            </a:r>
            <a:r>
              <a:rPr lang="en-GB" b="1" dirty="0" smtClean="0"/>
              <a:t>?  </a:t>
            </a:r>
            <a:r>
              <a:rPr lang="es-ES" b="1" dirty="0" err="1" smtClean="0"/>
              <a:t>Monday</a:t>
            </a:r>
            <a:r>
              <a:rPr lang="es-ES" b="1" dirty="0"/>
              <a:t>, 17 </a:t>
            </a:r>
            <a:r>
              <a:rPr lang="es-ES" b="1" dirty="0" err="1"/>
              <a:t>October</a:t>
            </a:r>
            <a:r>
              <a:rPr lang="es-ES" b="1" dirty="0"/>
              <a:t> 2016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94660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Marcador de contenido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332656"/>
            <a:ext cx="1296144" cy="619620"/>
          </a:xfrm>
        </p:spPr>
      </p:pic>
      <p:pic>
        <p:nvPicPr>
          <p:cNvPr id="4" name="3 Imagen" descr="D:\Users\vgarciam\AppData\Local\Temp\Rar$DI02.280\LOGO_01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04664"/>
            <a:ext cx="1224136" cy="48958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935" y="1484784"/>
            <a:ext cx="8064229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899592" y="5167452"/>
            <a:ext cx="7783760" cy="10156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n-GB" sz="2000" dirty="0"/>
              <a:t>Cases reported until week 36  </a:t>
            </a:r>
            <a:r>
              <a:rPr lang="en-GB" sz="2000" dirty="0" smtClean="0"/>
              <a:t>are less than </a:t>
            </a:r>
            <a:r>
              <a:rPr lang="en-GB" sz="2000" dirty="0"/>
              <a:t>in the same period of 2015</a:t>
            </a:r>
            <a:r>
              <a:rPr lang="en-GB" sz="2000" dirty="0" smtClean="0"/>
              <a:t>,</a:t>
            </a:r>
          </a:p>
          <a:p>
            <a:r>
              <a:rPr lang="en-GB" sz="2000" dirty="0" smtClean="0"/>
              <a:t> </a:t>
            </a:r>
            <a:r>
              <a:rPr lang="en-GB" sz="2000" dirty="0"/>
              <a:t>showing </a:t>
            </a:r>
            <a:r>
              <a:rPr lang="en-GB" sz="2000" dirty="0" smtClean="0"/>
              <a:t>the </a:t>
            </a:r>
            <a:r>
              <a:rPr lang="en-GB" sz="2000" dirty="0"/>
              <a:t>part </a:t>
            </a:r>
            <a:r>
              <a:rPr lang="en-GB" sz="2000" dirty="0" smtClean="0"/>
              <a:t>descendant of the 5</a:t>
            </a:r>
            <a:r>
              <a:rPr lang="en-GB" sz="2000" baseline="30000" dirty="0" smtClean="0"/>
              <a:t>th</a:t>
            </a:r>
            <a:r>
              <a:rPr lang="en-GB" sz="2000" dirty="0" smtClean="0"/>
              <a:t> epidemic wave of pertussis</a:t>
            </a:r>
          </a:p>
          <a:p>
            <a:endParaRPr lang="en-GB" sz="2000" dirty="0"/>
          </a:p>
        </p:txBody>
      </p:sp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4031706"/>
              </p:ext>
            </p:extLst>
          </p:nvPr>
        </p:nvGraphicFramePr>
        <p:xfrm>
          <a:off x="328249" y="894249"/>
          <a:ext cx="8229600" cy="4340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29600"/>
              </a:tblGrid>
              <a:tr h="4127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Pertussis cases weekly</a:t>
                      </a:r>
                      <a:r>
                        <a:rPr lang="en-GB" sz="2800" u="none" strike="noStrike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r</a:t>
                      </a:r>
                      <a:r>
                        <a:rPr lang="en-GB" sz="28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eported,</a:t>
                      </a:r>
                      <a:r>
                        <a:rPr lang="en-GB" sz="2800" u="none" strike="noStrike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Spain 2005-2016</a:t>
                      </a:r>
                      <a:endParaRPr lang="es-ES" sz="2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7337" marR="7337" marT="7337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6270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D:\Users\vgarciam\AppData\Local\Temp\Rar$DI02.280\LOGO_01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04664"/>
            <a:ext cx="1224136" cy="48958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7 Rectángulo"/>
          <p:cNvSpPr/>
          <p:nvPr/>
        </p:nvSpPr>
        <p:spPr>
          <a:xfrm>
            <a:off x="467542" y="1700808"/>
            <a:ext cx="756083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2000" dirty="0">
                <a:solidFill>
                  <a:prstClr val="black"/>
                </a:solidFill>
              </a:rPr>
              <a:t>Pertussis annual incidence </a:t>
            </a:r>
            <a:r>
              <a:rPr lang="en-GB" sz="2000" dirty="0" smtClean="0">
                <a:solidFill>
                  <a:prstClr val="black"/>
                </a:solidFill>
              </a:rPr>
              <a:t>rates by autonomous community </a:t>
            </a:r>
          </a:p>
          <a:p>
            <a:pPr lvl="0" algn="ctr"/>
            <a:r>
              <a:rPr lang="en-GB" sz="2000" dirty="0" smtClean="0">
                <a:solidFill>
                  <a:prstClr val="black"/>
                </a:solidFill>
              </a:rPr>
              <a:t>Spain, 2005–2015</a:t>
            </a:r>
            <a:endParaRPr lang="en-GB" sz="2000" dirty="0">
              <a:solidFill>
                <a:prstClr val="black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93" y="1246188"/>
            <a:ext cx="7322339" cy="5351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1968916"/>
              </p:ext>
            </p:extLst>
          </p:nvPr>
        </p:nvGraphicFramePr>
        <p:xfrm>
          <a:off x="133162" y="219067"/>
          <a:ext cx="8229600" cy="8607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29600"/>
              </a:tblGrid>
              <a:tr h="4127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Pertussis incidence rates in infants by Autonomous Community Spain, 2005–2015</a:t>
                      </a:r>
                      <a:endParaRPr lang="es-ES" sz="2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7337" marR="7337" marT="7337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67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Marcador de contenido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332656"/>
            <a:ext cx="1296144" cy="619620"/>
          </a:xfrm>
        </p:spPr>
      </p:pic>
      <p:pic>
        <p:nvPicPr>
          <p:cNvPr id="4" name="3 Imagen" descr="D:\Users\vgarciam\AppData\Local\Temp\Rar$DI02.280\LOGO_01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04664"/>
            <a:ext cx="1224136" cy="48958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93" y="1916832"/>
            <a:ext cx="8945563" cy="375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0516388"/>
              </p:ext>
            </p:extLst>
          </p:nvPr>
        </p:nvGraphicFramePr>
        <p:xfrm>
          <a:off x="395536" y="1052736"/>
          <a:ext cx="8229600" cy="4340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29600"/>
              </a:tblGrid>
              <a:tr h="4127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Pertussis incidence rates by age-group Spain, 1998–2015</a:t>
                      </a:r>
                      <a:endParaRPr lang="es-ES" sz="2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7337" marR="7337" marT="7337" marB="0" anchor="ctr"/>
                </a:tc>
              </a:tr>
            </a:tbl>
          </a:graphicData>
        </a:graphic>
      </p:graphicFrame>
      <p:sp>
        <p:nvSpPr>
          <p:cNvPr id="8" name="7 Rectángulo"/>
          <p:cNvSpPr/>
          <p:nvPr/>
        </p:nvSpPr>
        <p:spPr>
          <a:xfrm>
            <a:off x="2267744" y="5805264"/>
            <a:ext cx="4320480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n-GB" sz="2000" dirty="0" smtClean="0"/>
              <a:t>Pertussis has increased in all age-groups </a:t>
            </a:r>
          </a:p>
          <a:p>
            <a:r>
              <a:rPr lang="es-ES" sz="2000" dirty="0" err="1" smtClean="0"/>
              <a:t>Infants</a:t>
            </a:r>
            <a:r>
              <a:rPr lang="es-ES" sz="2000" dirty="0" smtClean="0"/>
              <a:t> record  </a:t>
            </a:r>
            <a:r>
              <a:rPr lang="es-ES" sz="2000" dirty="0" err="1" smtClean="0"/>
              <a:t>the</a:t>
            </a:r>
            <a:r>
              <a:rPr lang="es-ES" sz="2000" dirty="0" smtClean="0"/>
              <a:t> </a:t>
            </a:r>
            <a:r>
              <a:rPr lang="es-ES" sz="2000" dirty="0" err="1" smtClean="0"/>
              <a:t>highest</a:t>
            </a:r>
            <a:r>
              <a:rPr lang="es-ES" sz="2000" dirty="0" smtClean="0"/>
              <a:t> </a:t>
            </a:r>
            <a:r>
              <a:rPr lang="es-ES" sz="2000" dirty="0" err="1" smtClean="0"/>
              <a:t>incidence</a:t>
            </a:r>
            <a:endParaRPr lang="en-GB" sz="2000" dirty="0"/>
          </a:p>
        </p:txBody>
      </p:sp>
      <p:cxnSp>
        <p:nvCxnSpPr>
          <p:cNvPr id="9" name="8 Conector recto de flecha"/>
          <p:cNvCxnSpPr/>
          <p:nvPr/>
        </p:nvCxnSpPr>
        <p:spPr>
          <a:xfrm>
            <a:off x="5940152" y="2318792"/>
            <a:ext cx="0" cy="2334344"/>
          </a:xfrm>
          <a:prstGeom prst="straightConnector1">
            <a:avLst/>
          </a:prstGeom>
          <a:ln w="50800"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0112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D:\Users\vgarciam\AppData\Local\Temp\Rar$DI02.280\LOGO_01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04664"/>
            <a:ext cx="1224136" cy="48958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1 CuadroTexto"/>
          <p:cNvSpPr txBox="1"/>
          <p:nvPr/>
        </p:nvSpPr>
        <p:spPr>
          <a:xfrm>
            <a:off x="362946" y="5157192"/>
            <a:ext cx="8497553" cy="7848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2000" dirty="0" smtClean="0"/>
              <a:t>A dramatic increase of reported cases, particularly in those older than 10 years </a:t>
            </a:r>
          </a:p>
          <a:p>
            <a:pPr>
              <a:spcAft>
                <a:spcPts val="600"/>
              </a:spcAft>
            </a:pPr>
            <a:r>
              <a:rPr lang="en-GB" sz="2000" dirty="0" smtClean="0">
                <a:solidFill>
                  <a:prstClr val="black"/>
                </a:solidFill>
              </a:rPr>
              <a:t>Pertussis disease is now affecting children, adolescents and adults  </a:t>
            </a:r>
            <a:endParaRPr lang="en-GB" sz="2000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7" t="11207" r="9975"/>
          <a:stretch/>
        </p:blipFill>
        <p:spPr bwMode="auto">
          <a:xfrm>
            <a:off x="643793" y="1196752"/>
            <a:ext cx="8141283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3" name="1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4208545"/>
              </p:ext>
            </p:extLst>
          </p:nvPr>
        </p:nvGraphicFramePr>
        <p:xfrm>
          <a:off x="608382" y="476673"/>
          <a:ext cx="7056784" cy="7200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56784"/>
              </a:tblGrid>
              <a:tr h="720080">
                <a:tc>
                  <a:txBody>
                    <a:bodyPr/>
                    <a:lstStyle/>
                    <a:p>
                      <a:pPr lvl="0" algn="ctr" fontAlgn="ctr"/>
                      <a:r>
                        <a:rPr lang="en-GB" sz="2800" dirty="0" smtClean="0">
                          <a:solidFill>
                            <a:prstClr val="black"/>
                          </a:solidFill>
                        </a:rPr>
                        <a:t>Cases by age-group Spain, 1998–2015</a:t>
                      </a:r>
                      <a:endParaRPr lang="es-ES" sz="2800" b="0" i="0" u="none" strike="noStrike" dirty="0">
                        <a:solidFill>
                          <a:srgbClr val="000066"/>
                        </a:solidFill>
                        <a:effectLst/>
                        <a:latin typeface="Calibri"/>
                      </a:endParaRPr>
                    </a:p>
                  </a:txBody>
                  <a:tcPr marL="7337" marR="7337" marT="7337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34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Marcador de contenido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332656"/>
            <a:ext cx="1296144" cy="619620"/>
          </a:xfrm>
        </p:spPr>
      </p:pic>
      <p:pic>
        <p:nvPicPr>
          <p:cNvPr id="4" name="3 Imagen" descr="D:\Users\vgarciam\AppData\Local\Temp\Rar$DI02.280\LOGO_01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04664"/>
            <a:ext cx="1224136" cy="48958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035" y="1412776"/>
            <a:ext cx="6764822" cy="412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2407660"/>
              </p:ext>
            </p:extLst>
          </p:nvPr>
        </p:nvGraphicFramePr>
        <p:xfrm>
          <a:off x="251520" y="933168"/>
          <a:ext cx="8640960" cy="4127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40960"/>
              </a:tblGrid>
              <a:tr h="4127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6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Pertussis hospitalization rates by age-group Spain, 1998–2014</a:t>
                      </a:r>
                      <a:endParaRPr lang="es-ES" sz="26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7337" marR="7337" marT="7337" marB="0" anchor="ctr"/>
                </a:tc>
              </a:tr>
            </a:tbl>
          </a:graphicData>
        </a:graphic>
      </p:graphicFrame>
      <p:sp>
        <p:nvSpPr>
          <p:cNvPr id="9" name="8 CuadroTexto"/>
          <p:cNvSpPr txBox="1"/>
          <p:nvPr/>
        </p:nvSpPr>
        <p:spPr>
          <a:xfrm>
            <a:off x="1403648" y="5629439"/>
            <a:ext cx="6604133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2000" dirty="0" err="1" smtClean="0"/>
              <a:t>Infants</a:t>
            </a:r>
            <a:r>
              <a:rPr lang="es-ES" sz="2000" dirty="0" smtClean="0"/>
              <a:t> </a:t>
            </a:r>
            <a:r>
              <a:rPr lang="es-ES" sz="2000" dirty="0" err="1" smtClean="0"/>
              <a:t>also</a:t>
            </a:r>
            <a:r>
              <a:rPr lang="es-ES" sz="2000" dirty="0" smtClean="0"/>
              <a:t>  </a:t>
            </a:r>
            <a:r>
              <a:rPr lang="es-ES" sz="2000" dirty="0" err="1" smtClean="0"/>
              <a:t>present</a:t>
            </a:r>
            <a:r>
              <a:rPr lang="es-ES" sz="2000" dirty="0" smtClean="0"/>
              <a:t> </a:t>
            </a:r>
            <a:r>
              <a:rPr lang="es-ES" sz="2000" dirty="0" err="1" smtClean="0"/>
              <a:t>the</a:t>
            </a:r>
            <a:r>
              <a:rPr lang="es-ES" sz="2000" dirty="0" smtClean="0"/>
              <a:t> </a:t>
            </a:r>
            <a:r>
              <a:rPr lang="es-ES" sz="2000" dirty="0" err="1" smtClean="0"/>
              <a:t>highest</a:t>
            </a:r>
            <a:r>
              <a:rPr lang="es-ES" sz="2000" dirty="0" smtClean="0"/>
              <a:t> </a:t>
            </a:r>
            <a:r>
              <a:rPr lang="es-ES" sz="2000" dirty="0" err="1" smtClean="0"/>
              <a:t>pertussis</a:t>
            </a:r>
            <a:r>
              <a:rPr lang="es-ES" sz="2000" dirty="0" smtClean="0"/>
              <a:t> </a:t>
            </a:r>
            <a:r>
              <a:rPr lang="es-ES" sz="2000" dirty="0" err="1" smtClean="0"/>
              <a:t>hospitalization</a:t>
            </a:r>
            <a:r>
              <a:rPr lang="es-ES" sz="2000" dirty="0" smtClean="0"/>
              <a:t> </a:t>
            </a:r>
            <a:r>
              <a:rPr lang="es-ES" sz="2000" dirty="0" err="1" smtClean="0"/>
              <a:t>rate</a:t>
            </a:r>
            <a:r>
              <a:rPr lang="es-ES" sz="2000" dirty="0" smtClean="0"/>
              <a:t>, </a:t>
            </a:r>
          </a:p>
          <a:p>
            <a:r>
              <a:rPr lang="es-ES" sz="2000" dirty="0" smtClean="0"/>
              <a:t> </a:t>
            </a:r>
            <a:r>
              <a:rPr lang="es-ES" sz="2000" dirty="0" err="1" smtClean="0"/>
              <a:t>showing</a:t>
            </a:r>
            <a:r>
              <a:rPr lang="es-ES" sz="2000" dirty="0" smtClean="0"/>
              <a:t> </a:t>
            </a:r>
            <a:r>
              <a:rPr lang="es-ES" sz="2000" dirty="0" err="1" smtClean="0"/>
              <a:t>the</a:t>
            </a:r>
            <a:r>
              <a:rPr lang="es-ES" sz="2000" dirty="0" smtClean="0"/>
              <a:t> </a:t>
            </a:r>
            <a:r>
              <a:rPr lang="es-ES" sz="2000" dirty="0" err="1" smtClean="0"/>
              <a:t>severity</a:t>
            </a:r>
            <a:r>
              <a:rPr lang="es-ES" sz="2000" dirty="0" smtClean="0"/>
              <a:t> of </a:t>
            </a:r>
            <a:r>
              <a:rPr lang="es-ES" sz="2000" dirty="0" err="1" smtClean="0"/>
              <a:t>the</a:t>
            </a:r>
            <a:r>
              <a:rPr lang="es-ES" sz="2000" dirty="0" smtClean="0"/>
              <a:t> </a:t>
            </a:r>
            <a:r>
              <a:rPr lang="es-ES" sz="2000" dirty="0" err="1" smtClean="0"/>
              <a:t>disease</a:t>
            </a:r>
            <a:r>
              <a:rPr lang="es-ES" sz="2000" dirty="0" smtClean="0"/>
              <a:t> in </a:t>
            </a:r>
            <a:r>
              <a:rPr lang="es-ES" sz="2000" dirty="0" err="1" smtClean="0"/>
              <a:t>this</a:t>
            </a:r>
            <a:r>
              <a:rPr lang="es-ES" sz="2000" dirty="0" smtClean="0"/>
              <a:t> </a:t>
            </a:r>
            <a:r>
              <a:rPr lang="es-ES" sz="2000" dirty="0" err="1" smtClean="0"/>
              <a:t>age-group</a:t>
            </a:r>
            <a:r>
              <a:rPr lang="es-ES" sz="2000" dirty="0" smtClean="0"/>
              <a:t>  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63942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D:\Users\vgarciam\AppData\Local\Temp\Rar$DI02.280\LOGO_01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0"/>
            <a:ext cx="1224136" cy="48958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0257120"/>
              </p:ext>
            </p:extLst>
          </p:nvPr>
        </p:nvGraphicFramePr>
        <p:xfrm>
          <a:off x="252121" y="217821"/>
          <a:ext cx="8712968" cy="4340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712968"/>
              </a:tblGrid>
              <a:tr h="4127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u="none" strike="noStrike" dirty="0" smtClean="0">
                          <a:effectLst/>
                        </a:rPr>
                        <a:t>Pertussis among infants </a:t>
                      </a:r>
                      <a:r>
                        <a:rPr lang="en-GB" sz="2800" u="none" strike="noStrike" baseline="0" dirty="0" smtClean="0">
                          <a:effectLst/>
                        </a:rPr>
                        <a:t>by </a:t>
                      </a:r>
                      <a:r>
                        <a:rPr lang="en-GB" sz="2800" u="none" strike="noStrike" dirty="0" smtClean="0">
                          <a:effectLst/>
                        </a:rPr>
                        <a:t>age-subgroup Spain, 2005–2015</a:t>
                      </a:r>
                      <a:endParaRPr lang="es-ES" sz="2800" b="0" i="0" u="none" strike="noStrike" dirty="0">
                        <a:solidFill>
                          <a:srgbClr val="000066"/>
                        </a:solidFill>
                        <a:effectLst/>
                        <a:latin typeface="Calibri"/>
                      </a:endParaRPr>
                    </a:p>
                  </a:txBody>
                  <a:tcPr marL="7337" marR="7337" marT="7337" marB="0" anchor="ctr"/>
                </a:tc>
              </a:tr>
            </a:tbl>
          </a:graphicData>
        </a:graphic>
      </p:graphicFrame>
      <p:sp>
        <p:nvSpPr>
          <p:cNvPr id="3" name="2 CuadroTexto"/>
          <p:cNvSpPr txBox="1"/>
          <p:nvPr/>
        </p:nvSpPr>
        <p:spPr>
          <a:xfrm>
            <a:off x="188819" y="4264046"/>
            <a:ext cx="3009157" cy="14311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b="1" dirty="0"/>
              <a:t> </a:t>
            </a:r>
            <a:r>
              <a:rPr lang="es-ES" b="1" dirty="0" smtClean="0"/>
              <a:t>        </a:t>
            </a:r>
            <a:r>
              <a:rPr lang="es-ES" b="1" dirty="0" err="1" smtClean="0"/>
              <a:t>vaccines</a:t>
            </a:r>
            <a:r>
              <a:rPr lang="es-ES" dirty="0" smtClean="0"/>
              <a:t> </a:t>
            </a:r>
            <a:r>
              <a:rPr lang="es-ES" b="1" dirty="0" err="1" smtClean="0"/>
              <a:t>scheduled</a:t>
            </a:r>
            <a:r>
              <a:rPr lang="es-ES" b="1" dirty="0" smtClean="0"/>
              <a:t> </a:t>
            </a:r>
          </a:p>
          <a:p>
            <a:pPr>
              <a:spcBef>
                <a:spcPts val="600"/>
              </a:spcBef>
            </a:pPr>
            <a:r>
              <a:rPr lang="es-ES" dirty="0" smtClean="0"/>
              <a:t>&lt;3 </a:t>
            </a:r>
            <a:r>
              <a:rPr lang="es-ES" dirty="0" err="1" smtClean="0"/>
              <a:t>months</a:t>
            </a:r>
            <a:r>
              <a:rPr lang="es-ES" dirty="0" smtClean="0"/>
              <a:t>  =  0 - 1 </a:t>
            </a:r>
            <a:r>
              <a:rPr lang="es-ES" dirty="0" err="1" smtClean="0"/>
              <a:t>dose</a:t>
            </a:r>
            <a:r>
              <a:rPr lang="es-ES" dirty="0" smtClean="0"/>
              <a:t> </a:t>
            </a:r>
            <a:r>
              <a:rPr lang="es-ES" dirty="0" err="1" smtClean="0"/>
              <a:t>DTPa</a:t>
            </a:r>
            <a:endParaRPr lang="es-ES" dirty="0" smtClean="0"/>
          </a:p>
          <a:p>
            <a:pPr>
              <a:spcBef>
                <a:spcPts val="600"/>
              </a:spcBef>
            </a:pPr>
            <a:r>
              <a:rPr lang="es-ES" dirty="0" smtClean="0"/>
              <a:t>3-5 </a:t>
            </a:r>
            <a:r>
              <a:rPr lang="es-ES" dirty="0" err="1" smtClean="0"/>
              <a:t>months</a:t>
            </a:r>
            <a:r>
              <a:rPr lang="es-ES" dirty="0" smtClean="0"/>
              <a:t>  = 1 </a:t>
            </a:r>
            <a:r>
              <a:rPr lang="es-ES" dirty="0"/>
              <a:t>-</a:t>
            </a:r>
            <a:r>
              <a:rPr lang="es-ES" dirty="0" smtClean="0"/>
              <a:t>2 doses </a:t>
            </a:r>
            <a:r>
              <a:rPr lang="es-ES" dirty="0" err="1" smtClean="0"/>
              <a:t>DTPa</a:t>
            </a:r>
            <a:endParaRPr lang="es-ES" dirty="0" smtClean="0"/>
          </a:p>
          <a:p>
            <a:pPr>
              <a:spcBef>
                <a:spcPts val="600"/>
              </a:spcBef>
            </a:pPr>
            <a:r>
              <a:rPr lang="es-ES" dirty="0" smtClean="0"/>
              <a:t>&gt; 6 </a:t>
            </a:r>
            <a:r>
              <a:rPr lang="es-ES" dirty="0" err="1" smtClean="0"/>
              <a:t>months</a:t>
            </a:r>
            <a:r>
              <a:rPr lang="es-ES" dirty="0" smtClean="0"/>
              <a:t>  = 3 doses </a:t>
            </a:r>
            <a:r>
              <a:rPr lang="es-ES" dirty="0" err="1" smtClean="0"/>
              <a:t>DTPa</a:t>
            </a:r>
            <a:endParaRPr lang="es-ES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42"/>
          <a:stretch/>
        </p:blipFill>
        <p:spPr bwMode="auto">
          <a:xfrm>
            <a:off x="188819" y="1412776"/>
            <a:ext cx="4245318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0" name="9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552567"/>
              </p:ext>
            </p:extLst>
          </p:nvPr>
        </p:nvGraphicFramePr>
        <p:xfrm>
          <a:off x="299959" y="836712"/>
          <a:ext cx="1512168" cy="4340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2168"/>
              </a:tblGrid>
              <a:tr h="298425">
                <a:tc>
                  <a:txBody>
                    <a:bodyPr/>
                    <a:lstStyle/>
                    <a:p>
                      <a:pPr algn="l" fontAlgn="ctr"/>
                      <a:r>
                        <a:rPr lang="en-GB" sz="2800" u="none" strike="noStrike" dirty="0" smtClean="0">
                          <a:effectLst/>
                        </a:rPr>
                        <a:t>Incidence</a:t>
                      </a:r>
                      <a:endParaRPr lang="es-ES" sz="2800" b="0" i="0" u="none" strike="noStrike" dirty="0">
                        <a:solidFill>
                          <a:srgbClr val="000066"/>
                        </a:solidFill>
                        <a:effectLst/>
                        <a:latin typeface="Calibri"/>
                      </a:endParaRPr>
                    </a:p>
                  </a:txBody>
                  <a:tcPr marL="7337" marR="7337" marT="7337" marB="0" anchor="ctr"/>
                </a:tc>
              </a:tr>
            </a:tbl>
          </a:graphicData>
        </a:graphic>
      </p:graphicFrame>
      <p:graphicFrame>
        <p:nvGraphicFramePr>
          <p:cNvPr id="11" name="10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4428520"/>
              </p:ext>
            </p:extLst>
          </p:nvPr>
        </p:nvGraphicFramePr>
        <p:xfrm>
          <a:off x="4716016" y="836712"/>
          <a:ext cx="2216047" cy="4340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16047"/>
              </a:tblGrid>
              <a:tr h="298425">
                <a:tc>
                  <a:txBody>
                    <a:bodyPr/>
                    <a:lstStyle/>
                    <a:p>
                      <a:pPr algn="l" fontAlgn="ctr"/>
                      <a:r>
                        <a:rPr lang="en-GB" sz="2800" u="none" strike="noStrike" dirty="0" smtClean="0">
                          <a:effectLst/>
                        </a:rPr>
                        <a:t>Hospitalization</a:t>
                      </a:r>
                      <a:endParaRPr lang="es-ES" sz="2800" b="0" i="0" u="none" strike="noStrike" dirty="0">
                        <a:solidFill>
                          <a:srgbClr val="000066"/>
                        </a:solidFill>
                        <a:effectLst/>
                        <a:latin typeface="Calibri"/>
                      </a:endParaRPr>
                    </a:p>
                  </a:txBody>
                  <a:tcPr marL="7337" marR="7337" marT="7337" marB="0" anchor="ctr"/>
                </a:tc>
              </a:tr>
            </a:tbl>
          </a:graphicData>
        </a:graphic>
      </p:graphicFrame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9227" y="1412776"/>
            <a:ext cx="3706452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3682133" y="4517960"/>
            <a:ext cx="2485701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 err="1" smtClean="0"/>
              <a:t>Vaccination</a:t>
            </a:r>
            <a:r>
              <a:rPr lang="es-ES" dirty="0" smtClean="0"/>
              <a:t> reduces </a:t>
            </a:r>
            <a:r>
              <a:rPr lang="es-ES" dirty="0" err="1" smtClean="0"/>
              <a:t>disease</a:t>
            </a:r>
            <a:r>
              <a:rPr lang="es-ES" dirty="0" smtClean="0"/>
              <a:t>  </a:t>
            </a:r>
            <a:r>
              <a:rPr lang="es-ES" dirty="0" err="1" smtClean="0"/>
              <a:t>severity</a:t>
            </a:r>
            <a:endParaRPr lang="en-GB" dirty="0"/>
          </a:p>
        </p:txBody>
      </p:sp>
      <p:sp>
        <p:nvSpPr>
          <p:cNvPr id="8" name="7 Rectángulo"/>
          <p:cNvSpPr/>
          <p:nvPr/>
        </p:nvSpPr>
        <p:spPr>
          <a:xfrm>
            <a:off x="6374116" y="4579516"/>
            <a:ext cx="2711547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es-ES" sz="2000" b="1" dirty="0" err="1" smtClean="0">
                <a:solidFill>
                  <a:prstClr val="black"/>
                </a:solidFill>
              </a:rPr>
              <a:t>Inmunization</a:t>
            </a:r>
            <a:r>
              <a:rPr lang="es-ES" sz="2000" b="1" dirty="0" smtClean="0">
                <a:solidFill>
                  <a:prstClr val="black"/>
                </a:solidFill>
              </a:rPr>
              <a:t> “</a:t>
            </a:r>
            <a:r>
              <a:rPr lang="es-ES" sz="2000" b="1" dirty="0" err="1" smtClean="0">
                <a:solidFill>
                  <a:prstClr val="black"/>
                </a:solidFill>
              </a:rPr>
              <a:t>on</a:t>
            </a:r>
            <a:r>
              <a:rPr lang="es-ES" sz="2000" b="1" dirty="0" smtClean="0">
                <a:solidFill>
                  <a:prstClr val="black"/>
                </a:solidFill>
              </a:rPr>
              <a:t> time” </a:t>
            </a:r>
            <a:endParaRPr lang="en-GB" sz="2000" b="1" dirty="0">
              <a:solidFill>
                <a:prstClr val="black"/>
              </a:solidFill>
            </a:endParaRPr>
          </a:p>
        </p:txBody>
      </p:sp>
      <p:sp>
        <p:nvSpPr>
          <p:cNvPr id="20" name="19 Cheurón"/>
          <p:cNvSpPr/>
          <p:nvPr/>
        </p:nvSpPr>
        <p:spPr>
          <a:xfrm>
            <a:off x="3302172" y="4708201"/>
            <a:ext cx="476661" cy="336537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black"/>
              </a:solidFill>
            </a:endParaRPr>
          </a:p>
        </p:txBody>
      </p:sp>
      <p:sp>
        <p:nvSpPr>
          <p:cNvPr id="22" name="21 Cheurón"/>
          <p:cNvSpPr/>
          <p:nvPr/>
        </p:nvSpPr>
        <p:spPr>
          <a:xfrm>
            <a:off x="6038647" y="4643858"/>
            <a:ext cx="454208" cy="271425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black"/>
              </a:solidFill>
            </a:endParaRPr>
          </a:p>
        </p:txBody>
      </p:sp>
      <p:sp>
        <p:nvSpPr>
          <p:cNvPr id="12" name="11 Rectángulo"/>
          <p:cNvSpPr/>
          <p:nvPr/>
        </p:nvSpPr>
        <p:spPr>
          <a:xfrm>
            <a:off x="6735400" y="5146849"/>
            <a:ext cx="2286097" cy="12311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GB" dirty="0"/>
              <a:t>immunization </a:t>
            </a:r>
            <a:r>
              <a:rPr lang="en-GB" dirty="0" smtClean="0"/>
              <a:t>the </a:t>
            </a:r>
            <a:r>
              <a:rPr lang="en-GB" dirty="0"/>
              <a:t>same day in which the infant turns 2, 4 and 6 months of age</a:t>
            </a:r>
            <a:r>
              <a:rPr lang="en-GB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36021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0"/>
          <a:stretch/>
        </p:blipFill>
        <p:spPr bwMode="auto">
          <a:xfrm>
            <a:off x="467544" y="1452597"/>
            <a:ext cx="7469861" cy="3678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3 Imagen" descr="D:\Users\vgarciam\AppData\Local\Temp\Rar$DI02.280\LOGO_01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04664"/>
            <a:ext cx="1224136" cy="48958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" name="6 Grupo"/>
          <p:cNvGrpSpPr/>
          <p:nvPr/>
        </p:nvGrpSpPr>
        <p:grpSpPr>
          <a:xfrm>
            <a:off x="6816341" y="1342630"/>
            <a:ext cx="1464071" cy="1674771"/>
            <a:chOff x="5256303" y="1030834"/>
            <a:chExt cx="1464071" cy="1674771"/>
          </a:xfrm>
        </p:grpSpPr>
        <p:sp>
          <p:nvSpPr>
            <p:cNvPr id="2" name="1 CuadroTexto"/>
            <p:cNvSpPr txBox="1"/>
            <p:nvPr/>
          </p:nvSpPr>
          <p:spPr>
            <a:xfrm>
              <a:off x="5256303" y="1030834"/>
              <a:ext cx="1464071" cy="73866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 smtClean="0">
                  <a:solidFill>
                    <a:schemeClr val="tx2"/>
                  </a:solidFill>
                </a:rPr>
                <a:t>Maternal</a:t>
              </a:r>
              <a:r>
                <a:rPr lang="en-GB" sz="1400" b="1" dirty="0">
                  <a:solidFill>
                    <a:schemeClr val="tx2"/>
                  </a:solidFill>
                </a:rPr>
                <a:t> </a:t>
              </a:r>
              <a:endParaRPr lang="en-GB" sz="1400" b="1" dirty="0" smtClean="0">
                <a:solidFill>
                  <a:schemeClr val="tx2"/>
                </a:solidFill>
              </a:endParaRPr>
            </a:p>
            <a:p>
              <a:pPr algn="ctr"/>
              <a:r>
                <a:rPr lang="en-GB" sz="1400" b="1" dirty="0">
                  <a:solidFill>
                    <a:schemeClr val="tx2"/>
                  </a:solidFill>
                </a:rPr>
                <a:t>P</a:t>
              </a:r>
              <a:r>
                <a:rPr lang="en-GB" sz="1400" b="1" dirty="0" smtClean="0">
                  <a:solidFill>
                    <a:schemeClr val="tx2"/>
                  </a:solidFill>
                </a:rPr>
                <a:t>ertussis</a:t>
              </a:r>
            </a:p>
            <a:p>
              <a:pPr algn="ctr"/>
              <a:r>
                <a:rPr lang="en-GB" sz="1400" b="1" dirty="0">
                  <a:solidFill>
                    <a:schemeClr val="tx2"/>
                  </a:solidFill>
                </a:rPr>
                <a:t> </a:t>
              </a:r>
              <a:r>
                <a:rPr lang="en-GB" sz="1400" b="1" dirty="0" smtClean="0">
                  <a:solidFill>
                    <a:schemeClr val="tx2"/>
                  </a:solidFill>
                </a:rPr>
                <a:t>Vaccination</a:t>
              </a:r>
              <a:endParaRPr lang="en-GB" sz="1400" dirty="0">
                <a:solidFill>
                  <a:schemeClr val="tx2"/>
                </a:solidFill>
              </a:endParaRPr>
            </a:p>
          </p:txBody>
        </p:sp>
        <p:sp>
          <p:nvSpPr>
            <p:cNvPr id="3" name="2 Flecha abajo"/>
            <p:cNvSpPr/>
            <p:nvPr/>
          </p:nvSpPr>
          <p:spPr>
            <a:xfrm>
              <a:off x="5688123" y="1788085"/>
              <a:ext cx="419955" cy="91752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8" name="7 Rectángulo"/>
          <p:cNvSpPr/>
          <p:nvPr/>
        </p:nvSpPr>
        <p:spPr>
          <a:xfrm>
            <a:off x="203283" y="5161994"/>
            <a:ext cx="8689197" cy="7540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1900" dirty="0" smtClean="0"/>
              <a:t>Since 1980 to 2006, yearly an </a:t>
            </a:r>
            <a:r>
              <a:rPr lang="en-GB" sz="1900" dirty="0"/>
              <a:t>average of one </a:t>
            </a:r>
            <a:r>
              <a:rPr lang="en-GB" sz="1900" dirty="0" smtClean="0"/>
              <a:t>death by pertussis was recorded.</a:t>
            </a:r>
          </a:p>
          <a:p>
            <a:pPr>
              <a:spcAft>
                <a:spcPts val="600"/>
              </a:spcAft>
            </a:pPr>
            <a:r>
              <a:rPr lang="en-GB" sz="1900" dirty="0" smtClean="0"/>
              <a:t>Death raises from 2007 and peaked in 2011-2015, all of them younger than 3 months </a:t>
            </a:r>
            <a:endParaRPr lang="en-GB" sz="1900" dirty="0"/>
          </a:p>
        </p:txBody>
      </p:sp>
      <p:graphicFrame>
        <p:nvGraphicFramePr>
          <p:cNvPr id="10" name="9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1360435"/>
              </p:ext>
            </p:extLst>
          </p:nvPr>
        </p:nvGraphicFramePr>
        <p:xfrm>
          <a:off x="441506" y="697038"/>
          <a:ext cx="8229600" cy="4340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29600"/>
              </a:tblGrid>
              <a:tr h="4127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u="none" strike="noStrike" baseline="0" dirty="0" smtClean="0">
                          <a:effectLst/>
                        </a:rPr>
                        <a:t>Deaths caused by pertussis,</a:t>
                      </a:r>
                      <a:r>
                        <a:rPr lang="en-GB" sz="2800" u="none" strike="noStrike" dirty="0" smtClean="0">
                          <a:effectLst/>
                        </a:rPr>
                        <a:t> Spain 1965–2016</a:t>
                      </a:r>
                      <a:endParaRPr lang="es-ES" sz="2800" b="0" i="0" u="none" strike="noStrike" dirty="0">
                        <a:solidFill>
                          <a:srgbClr val="000066"/>
                        </a:solidFill>
                        <a:effectLst/>
                        <a:latin typeface="Calibri"/>
                      </a:endParaRPr>
                    </a:p>
                  </a:txBody>
                  <a:tcPr marL="7337" marR="7337" marT="7337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833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4 Conector recto de flecha"/>
          <p:cNvCxnSpPr/>
          <p:nvPr/>
        </p:nvCxnSpPr>
        <p:spPr>
          <a:xfrm>
            <a:off x="3276659" y="931657"/>
            <a:ext cx="1429" cy="4873607"/>
          </a:xfrm>
          <a:prstGeom prst="straightConnector1">
            <a:avLst/>
          </a:prstGeom>
          <a:ln w="730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3 Imagen" descr="D:\Users\vgarciam\AppData\Local\Temp\Rar$DI02.280\LOGO_01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04664"/>
            <a:ext cx="1224136" cy="4895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08"/>
          <a:stretch/>
        </p:blipFill>
        <p:spPr bwMode="auto">
          <a:xfrm>
            <a:off x="6212984" y="1526656"/>
            <a:ext cx="2582635" cy="3553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425015" y="1675139"/>
            <a:ext cx="5396597" cy="23083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High-moderate impact </a:t>
            </a:r>
            <a:r>
              <a:rPr lang="en-GB" dirty="0"/>
              <a:t>on reducing infant disease related to the coverage achieved </a:t>
            </a: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Protection of infants by passive antibody + reducing maternal exposure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Preliminary </a:t>
            </a:r>
            <a:r>
              <a:rPr lang="en-GB" dirty="0"/>
              <a:t>data suggest no blunting effect after routine primary series in infants born to mothers vaccinated during pregnancy.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No safety problems during pregnancy</a:t>
            </a:r>
          </a:p>
        </p:txBody>
      </p:sp>
      <p:sp>
        <p:nvSpPr>
          <p:cNvPr id="7" name="6 Rectángulo"/>
          <p:cNvSpPr/>
          <p:nvPr/>
        </p:nvSpPr>
        <p:spPr>
          <a:xfrm>
            <a:off x="1415724" y="4149241"/>
            <a:ext cx="4104456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GB" sz="2400" dirty="0" smtClean="0">
                <a:solidFill>
                  <a:prstClr val="black"/>
                </a:solidFill>
              </a:rPr>
              <a:t>Purpose: reducing Pertussis in infants younger than 3 months</a:t>
            </a:r>
          </a:p>
          <a:p>
            <a:r>
              <a:rPr lang="en-GB" sz="2400" dirty="0" smtClean="0">
                <a:solidFill>
                  <a:prstClr val="black"/>
                </a:solidFill>
              </a:rPr>
              <a:t> (too </a:t>
            </a:r>
            <a:r>
              <a:rPr lang="en-GB" sz="2400" dirty="0">
                <a:solidFill>
                  <a:prstClr val="black"/>
                </a:solidFill>
              </a:rPr>
              <a:t>young to be </a:t>
            </a:r>
            <a:r>
              <a:rPr lang="en-GB" sz="2400" dirty="0" smtClean="0">
                <a:solidFill>
                  <a:prstClr val="black"/>
                </a:solidFill>
              </a:rPr>
              <a:t>vaccinated)</a:t>
            </a:r>
            <a:endParaRPr lang="en-GB" sz="2400" dirty="0">
              <a:solidFill>
                <a:prstClr val="black"/>
              </a:solidFill>
            </a:endParaRPr>
          </a:p>
        </p:txBody>
      </p:sp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6683286"/>
              </p:ext>
            </p:extLst>
          </p:nvPr>
        </p:nvGraphicFramePr>
        <p:xfrm>
          <a:off x="325773" y="332657"/>
          <a:ext cx="6472934" cy="5615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72934"/>
              </a:tblGrid>
              <a:tr h="56159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u="none" strike="noStrike" baseline="0" dirty="0" smtClean="0">
                          <a:effectLst/>
                        </a:rPr>
                        <a:t>Maternal Pertussis Immunization Strategy </a:t>
                      </a:r>
                      <a:endParaRPr lang="es-ES" sz="2800" b="0" i="0" u="none" strike="noStrike" dirty="0">
                        <a:solidFill>
                          <a:srgbClr val="000066"/>
                        </a:solidFill>
                        <a:effectLst/>
                        <a:latin typeface="Calibri"/>
                      </a:endParaRPr>
                    </a:p>
                  </a:txBody>
                  <a:tcPr marL="7337" marR="7337" marT="7337" marB="0" anchor="ctr"/>
                </a:tc>
              </a:tr>
            </a:tbl>
          </a:graphicData>
        </a:graphic>
      </p:graphicFrame>
      <p:sp>
        <p:nvSpPr>
          <p:cNvPr id="10" name="9 Rectángulo"/>
          <p:cNvSpPr/>
          <p:nvPr/>
        </p:nvSpPr>
        <p:spPr>
          <a:xfrm>
            <a:off x="1007791" y="1064991"/>
            <a:ext cx="4540595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GB" sz="2400" dirty="0"/>
              <a:t>Experiences from other countries   </a:t>
            </a:r>
          </a:p>
        </p:txBody>
      </p:sp>
      <p:sp>
        <p:nvSpPr>
          <p:cNvPr id="8" name="7 Rectángulo"/>
          <p:cNvSpPr/>
          <p:nvPr/>
        </p:nvSpPr>
        <p:spPr>
          <a:xfrm>
            <a:off x="389788" y="404664"/>
            <a:ext cx="7134539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GB" sz="2400" dirty="0" smtClean="0"/>
              <a:t>Response to the epidemic situation across the country </a:t>
            </a:r>
          </a:p>
        </p:txBody>
      </p:sp>
      <p:graphicFrame>
        <p:nvGraphicFramePr>
          <p:cNvPr id="11" name="10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3936397"/>
              </p:ext>
            </p:extLst>
          </p:nvPr>
        </p:nvGraphicFramePr>
        <p:xfrm>
          <a:off x="794019" y="5877272"/>
          <a:ext cx="6326075" cy="4802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326075"/>
              </a:tblGrid>
              <a:tr h="48024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1" u="none" strike="noStrike" baseline="0" dirty="0" smtClean="0">
                          <a:effectLst/>
                        </a:rPr>
                        <a:t>Maternal Pertussis Immunization Program </a:t>
                      </a:r>
                      <a:endParaRPr lang="es-ES" sz="2800" b="1" i="0" u="none" strike="noStrike" dirty="0">
                        <a:solidFill>
                          <a:srgbClr val="000066"/>
                        </a:solidFill>
                        <a:effectLst/>
                        <a:latin typeface="Calibri"/>
                      </a:endParaRPr>
                    </a:p>
                  </a:txBody>
                  <a:tcPr marL="7337" marR="7337" marT="7337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5302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08"/>
          <a:stretch/>
        </p:blipFill>
        <p:spPr bwMode="auto">
          <a:xfrm>
            <a:off x="7956376" y="137076"/>
            <a:ext cx="796792" cy="1096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0020187"/>
              </p:ext>
            </p:extLst>
          </p:nvPr>
        </p:nvGraphicFramePr>
        <p:xfrm>
          <a:off x="289690" y="332655"/>
          <a:ext cx="7162629" cy="5040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162629"/>
              </a:tblGrid>
              <a:tr h="50405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u="none" strike="noStrike" baseline="0" dirty="0" smtClean="0">
                          <a:effectLst/>
                        </a:rPr>
                        <a:t>Maternal Pertussis Immunization Program </a:t>
                      </a:r>
                      <a:endParaRPr lang="es-ES" sz="2800" b="0" i="0" u="none" strike="noStrike" dirty="0">
                        <a:solidFill>
                          <a:srgbClr val="000066"/>
                        </a:solidFill>
                        <a:effectLst/>
                        <a:latin typeface="Calibri"/>
                      </a:endParaRPr>
                    </a:p>
                  </a:txBody>
                  <a:tcPr marL="7337" marR="7337" marT="7337" marB="0" anchor="ctr"/>
                </a:tc>
              </a:tr>
            </a:tbl>
          </a:graphicData>
        </a:graphic>
      </p:graphicFrame>
      <p:graphicFrame>
        <p:nvGraphicFramePr>
          <p:cNvPr id="10" name="9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3547578"/>
              </p:ext>
            </p:extLst>
          </p:nvPr>
        </p:nvGraphicFramePr>
        <p:xfrm>
          <a:off x="395282" y="1412776"/>
          <a:ext cx="8136904" cy="2893806"/>
        </p:xfrm>
        <a:graphic>
          <a:graphicData uri="http://schemas.openxmlformats.org/drawingml/2006/table">
            <a:tbl>
              <a:tblPr firstRow="1" bandRow="1"/>
              <a:tblGrid>
                <a:gridCol w="1584176"/>
                <a:gridCol w="6552728"/>
              </a:tblGrid>
              <a:tr h="103453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1" kern="12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s-ES" sz="1600" b="1" kern="1200" dirty="0" err="1" smtClean="0">
                          <a:solidFill>
                            <a:schemeClr val="tx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National</a:t>
                      </a:r>
                      <a:r>
                        <a:rPr lang="es-ES" sz="1600" b="1" kern="12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endParaRPr lang="es-ES" sz="1600" b="1" kern="1200" dirty="0">
                        <a:solidFill>
                          <a:schemeClr val="tx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1" marR="91441" marT="45715" marB="45715" anchor="ctr">
                    <a:lnL w="12700" cmpd="sng">
                      <a:solidFill>
                        <a:srgbClr val="4F81BD"/>
                      </a:solidFill>
                    </a:lnL>
                    <a:lnR w="12700" cmpd="sng">
                      <a:solidFill>
                        <a:srgbClr val="4F81BD"/>
                      </a:solidFill>
                    </a:lnR>
                    <a:lnT w="12700" cmpd="sng">
                      <a:solidFill>
                        <a:srgbClr val="4F81BD"/>
                      </a:solidFill>
                    </a:lnT>
                    <a:lnB w="25400" cmpd="sng">
                      <a:solidFill>
                        <a:srgbClr val="4F81B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b="1" dirty="0" smtClean="0">
                          <a:solidFill>
                            <a:schemeClr val="tx2"/>
                          </a:solidFill>
                          <a:latin typeface="+mn-lt"/>
                          <a:cs typeface="Arial" pitchFamily="34" charset="0"/>
                        </a:rPr>
                        <a:t>Recommendation</a:t>
                      </a:r>
                      <a:r>
                        <a:rPr lang="en-GB" sz="1800" b="0" dirty="0" smtClean="0">
                          <a:solidFill>
                            <a:schemeClr val="tx2"/>
                          </a:solidFill>
                          <a:latin typeface="+mn-lt"/>
                          <a:cs typeface="Arial" pitchFamily="34" charset="0"/>
                        </a:rPr>
                        <a:t> by Advisory Committee on Immunization  of NHS  and approved by the Public Health Commission of the </a:t>
                      </a:r>
                      <a:r>
                        <a:rPr lang="en-GB" sz="1800" b="0" dirty="0" err="1" smtClean="0">
                          <a:solidFill>
                            <a:schemeClr val="tx2"/>
                          </a:solidFill>
                          <a:latin typeface="+mn-lt"/>
                          <a:cs typeface="Arial" pitchFamily="34" charset="0"/>
                        </a:rPr>
                        <a:t>Interterritorial</a:t>
                      </a:r>
                      <a:r>
                        <a:rPr lang="en-GB" sz="1800" b="0" dirty="0" smtClean="0">
                          <a:solidFill>
                            <a:schemeClr val="tx2"/>
                          </a:solidFill>
                          <a:latin typeface="+mn-lt"/>
                          <a:cs typeface="Arial" pitchFamily="34" charset="0"/>
                        </a:rPr>
                        <a:t> Council of the NHS.  </a:t>
                      </a:r>
                      <a:r>
                        <a:rPr lang="en-GB" sz="1800" b="1" dirty="0" smtClean="0">
                          <a:solidFill>
                            <a:schemeClr val="tx2"/>
                          </a:solidFill>
                          <a:latin typeface="+mn-lt"/>
                          <a:cs typeface="Arial" pitchFamily="34" charset="0"/>
                        </a:rPr>
                        <a:t>June 2015</a:t>
                      </a:r>
                      <a:endParaRPr lang="en-GB" sz="1800" b="0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 marT="45715" marB="45715" anchor="ctr">
                    <a:lnL w="12700" cmpd="sng">
                      <a:solidFill>
                        <a:srgbClr val="4F81BD"/>
                      </a:solidFill>
                    </a:lnL>
                    <a:lnR w="12700" cmpd="sng">
                      <a:solidFill>
                        <a:srgbClr val="4F81BD"/>
                      </a:solidFill>
                    </a:lnR>
                    <a:lnT w="12700" cmpd="sng">
                      <a:solidFill>
                        <a:srgbClr val="4F81BD"/>
                      </a:solidFill>
                    </a:lnT>
                    <a:lnB w="25400" cmpd="sng">
                      <a:solidFill>
                        <a:srgbClr val="4F81B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80669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1" indent="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1" kern="1200" dirty="0" err="1" smtClean="0">
                          <a:solidFill>
                            <a:schemeClr val="tx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Autonomous</a:t>
                      </a:r>
                      <a:r>
                        <a:rPr lang="es-ES" sz="1600" b="1" kern="120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s-ES" sz="1600" b="1" kern="1200" baseline="0" dirty="0" err="1" smtClean="0">
                          <a:solidFill>
                            <a:schemeClr val="tx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Community</a:t>
                      </a:r>
                      <a:r>
                        <a:rPr lang="es-ES" sz="1600" b="1" kern="120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endParaRPr lang="es-ES" sz="1600" b="1" kern="1200" dirty="0" smtClean="0">
                        <a:solidFill>
                          <a:schemeClr val="tx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1" marR="91441" marT="45715" marB="45715" anchor="ctr">
                    <a:lnL w="12700" cmpd="sng">
                      <a:solidFill>
                        <a:srgbClr val="4F81BD"/>
                      </a:solidFill>
                    </a:lnL>
                    <a:lnR w="12700" cmpd="sng">
                      <a:solidFill>
                        <a:srgbClr val="4F81BD"/>
                      </a:solidFill>
                    </a:lnR>
                    <a:lnT w="25400" cmpd="sng">
                      <a:solidFill>
                        <a:srgbClr val="4F81BD"/>
                      </a:solidFill>
                    </a:lnT>
                    <a:lnB w="12700" cmpd="sng">
                      <a:solidFill>
                        <a:srgbClr val="4F81B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alpha val="2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lvl="0"/>
                      <a:r>
                        <a:rPr lang="en-GB" sz="18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Decisions &amp; Planning &amp; Funding</a:t>
                      </a:r>
                      <a:r>
                        <a:rPr lang="en-GB" sz="1800" b="1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 &amp; Evaluation</a:t>
                      </a:r>
                      <a:endParaRPr lang="en-GB" sz="1800" b="0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Communication strategy, Training, </a:t>
                      </a:r>
                      <a:r>
                        <a:rPr lang="es-ES" sz="1800" b="1" kern="1200" dirty="0" err="1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Guidelines</a:t>
                      </a:r>
                      <a:endParaRPr lang="es-ES" sz="1800" b="1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b="0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 lvl="0"/>
                      <a:r>
                        <a:rPr lang="en-GB" sz="1600" b="0" i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Advisory Committee on Immunization of Autonomous Community  </a:t>
                      </a:r>
                    </a:p>
                    <a:p>
                      <a:pPr lvl="0"/>
                      <a:r>
                        <a:rPr lang="es-ES" sz="1600" b="0" i="1" kern="1200" dirty="0" err="1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Primary</a:t>
                      </a:r>
                      <a:r>
                        <a:rPr lang="es-ES" sz="1600" b="0" i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s-ES" sz="1600" b="0" i="1" kern="1200" dirty="0" err="1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Care</a:t>
                      </a:r>
                      <a:r>
                        <a:rPr lang="es-ES" sz="1600" b="0" i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 Centers &amp; </a:t>
                      </a:r>
                      <a:r>
                        <a:rPr lang="es-ES" sz="1600" b="0" i="1" kern="1200" dirty="0" err="1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Vaccination</a:t>
                      </a:r>
                      <a:r>
                        <a:rPr lang="es-ES" sz="1600" b="0" i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 Centers</a:t>
                      </a:r>
                      <a:endParaRPr lang="en-GB" sz="1600" b="0" i="1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 lvl="0"/>
                      <a:r>
                        <a:rPr lang="en-GB" sz="1600" b="0" i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General practitioners, midwives and obstetricians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endParaRPr lang="es-ES" sz="1400" b="0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 marT="45715" marB="45715" anchor="ctr">
                    <a:lnL w="12700" cmpd="sng">
                      <a:solidFill>
                        <a:srgbClr val="4F81BD"/>
                      </a:solidFill>
                    </a:lnL>
                    <a:lnR w="12700" cmpd="sng">
                      <a:solidFill>
                        <a:srgbClr val="4F81BD"/>
                      </a:solidFill>
                    </a:lnR>
                    <a:lnT w="25400" cmpd="sng">
                      <a:solidFill>
                        <a:srgbClr val="4F81BD"/>
                      </a:solidFill>
                    </a:lnT>
                    <a:lnB w="12700" cmpd="sng">
                      <a:solidFill>
                        <a:srgbClr val="4F81B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alpha val="20000"/>
                      </a:sysClr>
                    </a:solidFill>
                  </a:tcPr>
                </a:tc>
              </a:tr>
            </a:tbl>
          </a:graphicData>
        </a:graphic>
      </p:graphicFrame>
      <p:sp>
        <p:nvSpPr>
          <p:cNvPr id="13" name="12 Rectángulo"/>
          <p:cNvSpPr/>
          <p:nvPr/>
        </p:nvSpPr>
        <p:spPr>
          <a:xfrm>
            <a:off x="3646378" y="4888753"/>
            <a:ext cx="4470712" cy="101566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GB" sz="2000" dirty="0" smtClean="0"/>
              <a:t>Immunizing </a:t>
            </a:r>
            <a:r>
              <a:rPr lang="en-GB" sz="2000" dirty="0"/>
              <a:t>with </a:t>
            </a:r>
            <a:r>
              <a:rPr lang="en-GB" sz="2000" dirty="0" err="1"/>
              <a:t>dTpa</a:t>
            </a:r>
            <a:r>
              <a:rPr lang="en-GB" sz="2000" dirty="0"/>
              <a:t> vaccine between pregnancy weeks 27-28 and 36 </a:t>
            </a:r>
            <a:r>
              <a:rPr lang="en-GB" sz="2000" dirty="0" smtClean="0"/>
              <a:t>week,</a:t>
            </a:r>
          </a:p>
          <a:p>
            <a:r>
              <a:rPr lang="en-GB" sz="2000" dirty="0" smtClean="0"/>
              <a:t> </a:t>
            </a:r>
            <a:r>
              <a:rPr lang="en-GB" sz="2000" dirty="0"/>
              <a:t>ideally between </a:t>
            </a:r>
            <a:r>
              <a:rPr lang="en-GB" sz="2000" dirty="0" smtClean="0"/>
              <a:t>weeks </a:t>
            </a:r>
            <a:r>
              <a:rPr lang="en-GB" sz="2000" dirty="0"/>
              <a:t>28 and 32 </a:t>
            </a:r>
            <a:r>
              <a:rPr lang="en-GB" sz="2000" dirty="0" smtClean="0"/>
              <a:t>weeks</a:t>
            </a:r>
            <a:endParaRPr lang="en-GB" sz="2000" dirty="0"/>
          </a:p>
        </p:txBody>
      </p:sp>
      <p:sp>
        <p:nvSpPr>
          <p:cNvPr id="14" name="13 Rectángulo"/>
          <p:cNvSpPr/>
          <p:nvPr/>
        </p:nvSpPr>
        <p:spPr>
          <a:xfrm>
            <a:off x="5081462" y="4333237"/>
            <a:ext cx="1497974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pPr algn="ctr" fontAlgn="ctr"/>
            <a:r>
              <a:rPr lang="en-GB" sz="2800" b="1" dirty="0"/>
              <a:t>Strategy </a:t>
            </a:r>
            <a:endParaRPr lang="es-ES" sz="2800" b="1" dirty="0">
              <a:solidFill>
                <a:srgbClr val="000066"/>
              </a:solidFill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2907770" y="6021288"/>
            <a:ext cx="5984710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en-GB" sz="1600" dirty="0">
                <a:solidFill>
                  <a:prstClr val="black"/>
                </a:solidFill>
              </a:rPr>
              <a:t>Immunization should be conducted in each pregnancy regardless of the previous immunization status of the pregnant </a:t>
            </a:r>
            <a:r>
              <a:rPr lang="en-GB" sz="1600" dirty="0" smtClean="0">
                <a:solidFill>
                  <a:prstClr val="black"/>
                </a:solidFill>
              </a:rPr>
              <a:t>woman</a:t>
            </a:r>
            <a:endParaRPr lang="en-GB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7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D:\Users\vgarciam\AppData\Local\Temp\Rar$DI02.280\LOGO_01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04664"/>
            <a:ext cx="1224136" cy="48958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6 Rectángulo"/>
          <p:cNvSpPr/>
          <p:nvPr/>
        </p:nvSpPr>
        <p:spPr>
          <a:xfrm>
            <a:off x="1259632" y="836927"/>
            <a:ext cx="5845896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GB" dirty="0"/>
              <a:t>The implementation </a:t>
            </a:r>
            <a:r>
              <a:rPr lang="en-GB" dirty="0" smtClean="0"/>
              <a:t>of Strategy by Autonomous Community </a:t>
            </a:r>
            <a:endParaRPr lang="en-GB" dirty="0"/>
          </a:p>
        </p:txBody>
      </p:sp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4400339"/>
              </p:ext>
            </p:extLst>
          </p:nvPr>
        </p:nvGraphicFramePr>
        <p:xfrm>
          <a:off x="907378" y="215399"/>
          <a:ext cx="6760966" cy="4340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760966"/>
              </a:tblGrid>
              <a:tr h="4127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u="none" strike="noStrike" baseline="0" dirty="0" smtClean="0">
                          <a:effectLst/>
                        </a:rPr>
                        <a:t>Maternal Pertussis  Immunization Program </a:t>
                      </a:r>
                      <a:endParaRPr lang="es-ES" sz="2800" b="0" i="0" u="none" strike="noStrike" dirty="0">
                        <a:solidFill>
                          <a:srgbClr val="000066"/>
                        </a:solidFill>
                        <a:effectLst/>
                        <a:latin typeface="Calibri"/>
                      </a:endParaRPr>
                    </a:p>
                  </a:txBody>
                  <a:tcPr marL="7337" marR="7337" marT="7337" marB="0" anchor="ctr"/>
                </a:tc>
              </a:tr>
            </a:tbl>
          </a:graphicData>
        </a:graphic>
      </p:graphicFrame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68760"/>
            <a:ext cx="7777847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297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11"/>
          <p:cNvSpPr>
            <a:spLocks noChangeAspect="1" noChangeArrowheads="1"/>
          </p:cNvSpPr>
          <p:nvPr/>
        </p:nvSpPr>
        <p:spPr bwMode="auto">
          <a:xfrm>
            <a:off x="1035569" y="4424365"/>
            <a:ext cx="2880320" cy="17272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rgbClr val="000066"/>
            </a:solidFill>
            <a:round/>
            <a:headEnd/>
            <a:tailEnd/>
          </a:ln>
        </p:spPr>
        <p:txBody>
          <a:bodyPr/>
          <a:lstStyle/>
          <a:p>
            <a:pPr>
              <a:spcBef>
                <a:spcPts val="600"/>
              </a:spcBef>
              <a:defRPr/>
            </a:pPr>
            <a:r>
              <a:rPr lang="es-ES" sz="2200" b="1" dirty="0" err="1" smtClean="0">
                <a:solidFill>
                  <a:srgbClr val="000066"/>
                </a:solidFill>
              </a:rPr>
              <a:t>Surveillance</a:t>
            </a:r>
            <a:r>
              <a:rPr lang="es-ES" sz="2200" b="1" dirty="0" smtClean="0">
                <a:solidFill>
                  <a:srgbClr val="000066"/>
                </a:solidFill>
              </a:rPr>
              <a:t> of </a:t>
            </a:r>
            <a:r>
              <a:rPr lang="es-ES" sz="2200" b="1" dirty="0" err="1" smtClean="0">
                <a:solidFill>
                  <a:srgbClr val="000066"/>
                </a:solidFill>
              </a:rPr>
              <a:t>Antimicrobial</a:t>
            </a:r>
            <a:r>
              <a:rPr lang="es-ES" sz="2200" b="1" dirty="0" smtClean="0">
                <a:solidFill>
                  <a:srgbClr val="000066"/>
                </a:solidFill>
              </a:rPr>
              <a:t> </a:t>
            </a:r>
            <a:r>
              <a:rPr lang="es-ES" sz="2200" b="1" dirty="0" err="1" smtClean="0">
                <a:solidFill>
                  <a:srgbClr val="000066"/>
                </a:solidFill>
              </a:rPr>
              <a:t>Resistence</a:t>
            </a:r>
            <a:endParaRPr lang="en-US" sz="2200" b="1" dirty="0">
              <a:solidFill>
                <a:srgbClr val="000066"/>
              </a:solidFill>
            </a:endParaRPr>
          </a:p>
        </p:txBody>
      </p:sp>
      <p:sp>
        <p:nvSpPr>
          <p:cNvPr id="329730" name="Oval 6"/>
          <p:cNvSpPr>
            <a:spLocks noChangeAspect="1" noChangeArrowheads="1"/>
          </p:cNvSpPr>
          <p:nvPr/>
        </p:nvSpPr>
        <p:spPr bwMode="auto">
          <a:xfrm>
            <a:off x="5342393" y="3276036"/>
            <a:ext cx="2736353" cy="1239837"/>
          </a:xfrm>
          <a:prstGeom prst="ellipse">
            <a:avLst/>
          </a:prstGeom>
          <a:solidFill>
            <a:srgbClr val="FFFF66"/>
          </a:solidFill>
          <a:ln w="57150">
            <a:solidFill>
              <a:srgbClr val="000066"/>
            </a:solidFill>
            <a:round/>
            <a:headEnd/>
            <a:tailEnd/>
          </a:ln>
        </p:spPr>
        <p:txBody>
          <a:bodyPr wrap="none" lIns="1368000"/>
          <a:lstStyle>
            <a:lvl1pPr eaLnBrk="0" hangingPunct="0"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Aller"/>
              </a:defRPr>
            </a:lvl1pPr>
            <a:lvl2pPr marL="742950" indent="-285750" eaLnBrk="0" hangingPunct="0"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Aller"/>
              </a:defRPr>
            </a:lvl2pPr>
            <a:lvl3pPr marL="1143000" indent="-228600" eaLnBrk="0" hangingPunct="0"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ller"/>
              </a:defRPr>
            </a:lvl3pPr>
            <a:lvl4pPr marL="1600200" indent="-228600" eaLnBrk="0" hangingPunct="0"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ller"/>
              </a:defRPr>
            </a:lvl4pPr>
            <a:lvl5pPr marL="2057400" indent="-228600" eaLnBrk="0" hangingPunct="0"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ller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ller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ller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ller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ller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s-ES" sz="2400">
              <a:solidFill>
                <a:srgbClr val="000066"/>
              </a:solidFill>
              <a:latin typeface="Calibri" pitchFamily="34" charset="0"/>
            </a:endParaRPr>
          </a:p>
        </p:txBody>
      </p:sp>
      <p:sp>
        <p:nvSpPr>
          <p:cNvPr id="329732" name="Oval 12"/>
          <p:cNvSpPr>
            <a:spLocks noChangeAspect="1" noChangeArrowheads="1"/>
          </p:cNvSpPr>
          <p:nvPr/>
        </p:nvSpPr>
        <p:spPr bwMode="auto">
          <a:xfrm>
            <a:off x="2795410" y="1712007"/>
            <a:ext cx="3568700" cy="1811337"/>
          </a:xfrm>
          <a:prstGeom prst="ellipse">
            <a:avLst/>
          </a:prstGeom>
          <a:solidFill>
            <a:srgbClr val="99FFCC"/>
          </a:solidFill>
          <a:ln w="57150">
            <a:solidFill>
              <a:srgbClr val="000066"/>
            </a:solidFill>
            <a:round/>
            <a:headEnd/>
            <a:tailEnd/>
          </a:ln>
        </p:spPr>
        <p:txBody>
          <a:bodyPr wrap="none" tIns="108000"/>
          <a:lstStyle>
            <a:lvl1pPr eaLnBrk="0" hangingPunct="0"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Aller"/>
              </a:defRPr>
            </a:lvl1pPr>
            <a:lvl2pPr marL="742950" indent="-285750" eaLnBrk="0" hangingPunct="0"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Aller"/>
              </a:defRPr>
            </a:lvl2pPr>
            <a:lvl3pPr marL="1143000" indent="-228600" eaLnBrk="0" hangingPunct="0"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ller"/>
              </a:defRPr>
            </a:lvl3pPr>
            <a:lvl4pPr marL="1600200" indent="-228600" eaLnBrk="0" hangingPunct="0"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ller"/>
              </a:defRPr>
            </a:lvl4pPr>
            <a:lvl5pPr marL="2057400" indent="-228600" eaLnBrk="0" hangingPunct="0"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ller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ller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ller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ller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ller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b="1" dirty="0" smtClean="0">
                <a:solidFill>
                  <a:srgbClr val="000066"/>
                </a:solidFill>
                <a:latin typeface="Calibri" pitchFamily="34" charset="0"/>
              </a:rPr>
              <a:t> 60 </a:t>
            </a:r>
            <a:r>
              <a:rPr lang="es-ES" altLang="es-ES" b="1" dirty="0" err="1" smtClean="0">
                <a:solidFill>
                  <a:srgbClr val="000066"/>
                </a:solidFill>
                <a:latin typeface="Calibri" pitchFamily="34" charset="0"/>
              </a:rPr>
              <a:t>Infectious</a:t>
            </a:r>
            <a:r>
              <a:rPr lang="es-ES" altLang="es-ES" b="1" dirty="0" smtClean="0">
                <a:solidFill>
                  <a:srgbClr val="000066"/>
                </a:solidFill>
                <a:latin typeface="Calibri" pitchFamily="34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b="1" dirty="0" err="1" smtClean="0">
                <a:solidFill>
                  <a:srgbClr val="000066"/>
                </a:solidFill>
                <a:latin typeface="Calibri" pitchFamily="34" charset="0"/>
              </a:rPr>
              <a:t>Diseases</a:t>
            </a:r>
            <a:r>
              <a:rPr lang="es-ES" altLang="es-ES" dirty="0" smtClean="0">
                <a:solidFill>
                  <a:srgbClr val="000066"/>
                </a:solidFill>
                <a:latin typeface="Calibri" pitchFamily="34" charset="0"/>
              </a:rPr>
              <a:t> </a:t>
            </a:r>
            <a:endParaRPr lang="en-US" altLang="es-ES" dirty="0">
              <a:solidFill>
                <a:srgbClr val="000066"/>
              </a:solidFill>
              <a:latin typeface="Calibri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s-ES" dirty="0">
              <a:solidFill>
                <a:srgbClr val="000066"/>
              </a:solidFill>
              <a:latin typeface="Calibri" pitchFamily="34" charset="0"/>
            </a:endParaRPr>
          </a:p>
        </p:txBody>
      </p:sp>
      <p:sp>
        <p:nvSpPr>
          <p:cNvPr id="329738" name="8 Rectángulo"/>
          <p:cNvSpPr>
            <a:spLocks noChangeArrowheads="1"/>
          </p:cNvSpPr>
          <p:nvPr/>
        </p:nvSpPr>
        <p:spPr bwMode="auto">
          <a:xfrm>
            <a:off x="3928068" y="4869160"/>
            <a:ext cx="248598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Aller"/>
              </a:defRPr>
            </a:lvl1pPr>
            <a:lvl2pPr marL="742950" indent="-285750" eaLnBrk="0" hangingPunct="0"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Aller"/>
              </a:defRPr>
            </a:lvl2pPr>
            <a:lvl3pPr marL="1143000" indent="-228600" eaLnBrk="0" hangingPunct="0"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ller"/>
              </a:defRPr>
            </a:lvl3pPr>
            <a:lvl4pPr marL="1600200" indent="-228600" eaLnBrk="0" hangingPunct="0"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ller"/>
              </a:defRPr>
            </a:lvl4pPr>
            <a:lvl5pPr marL="2057400" indent="-228600" eaLnBrk="0" hangingPunct="0"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ller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ller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ller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ller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ller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2800" b="1" dirty="0" err="1" smtClean="0">
                <a:solidFill>
                  <a:srgbClr val="000066"/>
                </a:solidFill>
                <a:latin typeface="Calibri" pitchFamily="34" charset="0"/>
              </a:rPr>
              <a:t>Pertussis</a:t>
            </a:r>
            <a:endParaRPr lang="es-ES" altLang="es-ES" sz="2800" b="1" dirty="0">
              <a:solidFill>
                <a:srgbClr val="000066"/>
              </a:solidFill>
              <a:latin typeface="Calibri" pitchFamily="34" charset="0"/>
            </a:endParaRPr>
          </a:p>
        </p:txBody>
      </p:sp>
      <p:sp>
        <p:nvSpPr>
          <p:cNvPr id="5" name="Oval 11"/>
          <p:cNvSpPr>
            <a:spLocks noChangeAspect="1" noChangeArrowheads="1"/>
          </p:cNvSpPr>
          <p:nvPr/>
        </p:nvSpPr>
        <p:spPr bwMode="auto">
          <a:xfrm>
            <a:off x="899592" y="2500259"/>
            <a:ext cx="2736304" cy="2078038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0066"/>
            </a:solidFill>
            <a:round/>
            <a:headEnd/>
            <a:tailEnd/>
          </a:ln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r>
              <a:rPr lang="es-ES" sz="2200" b="1" dirty="0" err="1">
                <a:solidFill>
                  <a:srgbClr val="000066"/>
                </a:solidFill>
                <a:latin typeface="Calibri" pitchFamily="34" charset="0"/>
              </a:rPr>
              <a:t>Surveillance</a:t>
            </a:r>
            <a:r>
              <a:rPr lang="es-ES" sz="2200" b="1" dirty="0">
                <a:solidFill>
                  <a:srgbClr val="000066"/>
                </a:solidFill>
                <a:latin typeface="Calibri" pitchFamily="34" charset="0"/>
              </a:rPr>
              <a:t> of </a:t>
            </a:r>
            <a:r>
              <a:rPr lang="es-ES" sz="2200" b="1" dirty="0" err="1">
                <a:solidFill>
                  <a:srgbClr val="000066"/>
                </a:solidFill>
                <a:latin typeface="Calibri" pitchFamily="34" charset="0"/>
              </a:rPr>
              <a:t>Healthcare-associated</a:t>
            </a:r>
            <a:r>
              <a:rPr lang="es-ES" sz="2200" b="1" dirty="0">
                <a:solidFill>
                  <a:srgbClr val="000066"/>
                </a:solidFill>
                <a:latin typeface="Calibri" pitchFamily="34" charset="0"/>
              </a:rPr>
              <a:t> </a:t>
            </a:r>
            <a:r>
              <a:rPr lang="es-ES" sz="2200" b="1" dirty="0" err="1">
                <a:solidFill>
                  <a:srgbClr val="000066"/>
                </a:solidFill>
                <a:latin typeface="Calibri" pitchFamily="34" charset="0"/>
              </a:rPr>
              <a:t>infections</a:t>
            </a:r>
            <a:r>
              <a:rPr lang="es-ES" sz="2200" b="1" dirty="0">
                <a:solidFill>
                  <a:srgbClr val="000066"/>
                </a:solidFill>
                <a:latin typeface="Calibri" pitchFamily="34" charset="0"/>
              </a:rPr>
              <a:t> (</a:t>
            </a:r>
            <a:r>
              <a:rPr lang="es-ES" sz="2200" b="1" dirty="0" err="1">
                <a:solidFill>
                  <a:srgbClr val="000066"/>
                </a:solidFill>
                <a:latin typeface="Calibri" pitchFamily="34" charset="0"/>
              </a:rPr>
              <a:t>HAIs</a:t>
            </a:r>
            <a:r>
              <a:rPr lang="es-ES" sz="2000" b="1" dirty="0">
                <a:solidFill>
                  <a:srgbClr val="000066"/>
                </a:solidFill>
                <a:latin typeface="Calibri" pitchFamily="34" charset="0"/>
              </a:rPr>
              <a:t>)</a:t>
            </a:r>
          </a:p>
          <a:p>
            <a:pPr>
              <a:defRPr/>
            </a:pPr>
            <a:endParaRPr lang="es-ES" sz="1600" b="1" dirty="0">
              <a:solidFill>
                <a:srgbClr val="000066"/>
              </a:solidFill>
            </a:endParaRPr>
          </a:p>
          <a:p>
            <a:pPr>
              <a:defRPr/>
            </a:pPr>
            <a:endParaRPr lang="en-US" sz="1600" dirty="0">
              <a:solidFill>
                <a:srgbClr val="000066"/>
              </a:solidFill>
            </a:endParaRPr>
          </a:p>
          <a:p>
            <a:pPr>
              <a:defRPr/>
            </a:pPr>
            <a:endParaRPr lang="en-US" sz="2000" dirty="0">
              <a:solidFill>
                <a:srgbClr val="000066"/>
              </a:solidFill>
            </a:endParaRPr>
          </a:p>
        </p:txBody>
      </p:sp>
      <p:sp>
        <p:nvSpPr>
          <p:cNvPr id="329734" name="2 Rectángulo"/>
          <p:cNvSpPr>
            <a:spLocks noChangeArrowheads="1"/>
          </p:cNvSpPr>
          <p:nvPr/>
        </p:nvSpPr>
        <p:spPr bwMode="auto">
          <a:xfrm>
            <a:off x="5844081" y="3460594"/>
            <a:ext cx="17329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Aller"/>
              </a:defRPr>
            </a:lvl1pPr>
            <a:lvl2pPr marL="742950" indent="-285750" eaLnBrk="0" hangingPunct="0"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Aller"/>
              </a:defRPr>
            </a:lvl2pPr>
            <a:lvl3pPr marL="1143000" indent="-228600" eaLnBrk="0" hangingPunct="0"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ller"/>
              </a:defRPr>
            </a:lvl3pPr>
            <a:lvl4pPr marL="1600200" indent="-228600" eaLnBrk="0" hangingPunct="0"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ller"/>
              </a:defRPr>
            </a:lvl4pPr>
            <a:lvl5pPr marL="2057400" indent="-228600" eaLnBrk="0" hangingPunct="0"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ller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ller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ller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ller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ller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2400" b="1" dirty="0" err="1" smtClean="0">
                <a:solidFill>
                  <a:srgbClr val="000066"/>
                </a:solidFill>
                <a:latin typeface="Calibri" pitchFamily="34" charset="0"/>
              </a:rPr>
              <a:t>Outbreak</a:t>
            </a:r>
            <a:endParaRPr lang="es-ES" altLang="es-ES" sz="2400" b="1" dirty="0" smtClean="0">
              <a:solidFill>
                <a:srgbClr val="000066"/>
              </a:solidFill>
              <a:latin typeface="Calibri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2400" b="1" dirty="0" err="1" smtClean="0">
                <a:solidFill>
                  <a:srgbClr val="000066"/>
                </a:solidFill>
                <a:latin typeface="Calibri" pitchFamily="34" charset="0"/>
              </a:rPr>
              <a:t>Surveillance</a:t>
            </a:r>
            <a:endParaRPr lang="en-US" altLang="es-ES" sz="2400" b="1" dirty="0">
              <a:solidFill>
                <a:srgbClr val="000066"/>
              </a:solidFill>
              <a:latin typeface="Calibri" pitchFamily="34" charset="0"/>
            </a:endParaRPr>
          </a:p>
        </p:txBody>
      </p:sp>
      <p:sp>
        <p:nvSpPr>
          <p:cNvPr id="329736" name="1 Título"/>
          <p:cNvSpPr txBox="1">
            <a:spLocks/>
          </p:cNvSpPr>
          <p:nvPr/>
        </p:nvSpPr>
        <p:spPr bwMode="auto">
          <a:xfrm>
            <a:off x="633707" y="744875"/>
            <a:ext cx="7892107" cy="1081861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anchor="ctr"/>
          <a:lstStyle>
            <a:lvl1pPr eaLnBrk="0" hangingPunct="0"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Aller"/>
              </a:defRPr>
            </a:lvl1pPr>
            <a:lvl2pPr marL="742950" indent="-285750" eaLnBrk="0" hangingPunct="0"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Aller"/>
              </a:defRPr>
            </a:lvl2pPr>
            <a:lvl3pPr marL="1143000" indent="-228600" eaLnBrk="0" hangingPunct="0"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ller"/>
              </a:defRPr>
            </a:lvl3pPr>
            <a:lvl4pPr marL="1600200" indent="-228600" eaLnBrk="0" hangingPunct="0"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ller"/>
              </a:defRPr>
            </a:lvl4pPr>
            <a:lvl5pPr marL="2057400" indent="-228600" eaLnBrk="0" hangingPunct="0"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ller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ller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ller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ller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ller"/>
              </a:defRPr>
            </a:lvl9pPr>
          </a:lstStyle>
          <a:p>
            <a:pPr algn="ctr" eaLnBrk="1" hangingPunct="1">
              <a:lnSpc>
                <a:spcPts val="2800"/>
              </a:lnSpc>
              <a:spcBef>
                <a:spcPct val="0"/>
              </a:spcBef>
              <a:buFontTx/>
              <a:buNone/>
            </a:pPr>
            <a:r>
              <a:rPr lang="es-ES" altLang="es-ES" sz="2800" b="1" dirty="0" err="1">
                <a:solidFill>
                  <a:schemeClr val="accent1">
                    <a:lumMod val="75000"/>
                  </a:schemeClr>
                </a:solidFill>
              </a:rPr>
              <a:t>The</a:t>
            </a:r>
            <a:r>
              <a:rPr lang="es-ES" altLang="es-ES" sz="2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" altLang="es-ES" sz="2800" b="1" dirty="0" err="1">
                <a:solidFill>
                  <a:schemeClr val="accent1">
                    <a:lumMod val="75000"/>
                  </a:schemeClr>
                </a:solidFill>
              </a:rPr>
              <a:t>Spanish</a:t>
            </a:r>
            <a:r>
              <a:rPr lang="es-ES" altLang="es-ES" sz="2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" altLang="es-ES" sz="2800" b="1" dirty="0" err="1">
                <a:solidFill>
                  <a:schemeClr val="accent1">
                    <a:lumMod val="75000"/>
                  </a:schemeClr>
                </a:solidFill>
              </a:rPr>
              <a:t>Surveillance</a:t>
            </a:r>
            <a:r>
              <a:rPr lang="es-ES" altLang="es-ES" sz="2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" altLang="es-ES" sz="2800" b="1" dirty="0" err="1" smtClean="0">
                <a:solidFill>
                  <a:schemeClr val="accent1">
                    <a:lumMod val="75000"/>
                  </a:schemeClr>
                </a:solidFill>
              </a:rPr>
              <a:t>System</a:t>
            </a:r>
            <a:r>
              <a:rPr lang="es-ES" altLang="es-ES" sz="2800" b="1" dirty="0" smtClean="0">
                <a:solidFill>
                  <a:schemeClr val="accent1">
                    <a:lumMod val="75000"/>
                  </a:schemeClr>
                </a:solidFill>
              </a:rPr>
              <a:t> (RENAVE)</a:t>
            </a:r>
            <a:endParaRPr lang="es-ES" altLang="es-ES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1 Elipse"/>
          <p:cNvSpPr/>
          <p:nvPr/>
        </p:nvSpPr>
        <p:spPr>
          <a:xfrm>
            <a:off x="570535" y="1712007"/>
            <a:ext cx="7757020" cy="5057871"/>
          </a:xfrm>
          <a:prstGeom prst="ellipse">
            <a:avLst/>
          </a:prstGeom>
          <a:noFill/>
          <a:ln w="73025" cmpd="thickThin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4" name="3 Conector recto"/>
          <p:cNvCxnSpPr/>
          <p:nvPr/>
        </p:nvCxnSpPr>
        <p:spPr>
          <a:xfrm>
            <a:off x="4049663" y="3276036"/>
            <a:ext cx="0" cy="604698"/>
          </a:xfrm>
          <a:prstGeom prst="line">
            <a:avLst/>
          </a:prstGeom>
          <a:ln w="158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>
            <a:off x="5026521" y="3460594"/>
            <a:ext cx="0" cy="12233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"/>
          <p:cNvCxnSpPr/>
          <p:nvPr/>
        </p:nvCxnSpPr>
        <p:spPr>
          <a:xfrm>
            <a:off x="4211960" y="3299382"/>
            <a:ext cx="0" cy="896950"/>
          </a:xfrm>
          <a:prstGeom prst="line">
            <a:avLst/>
          </a:prstGeom>
          <a:ln w="158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25 Conector recto"/>
          <p:cNvCxnSpPr/>
          <p:nvPr/>
        </p:nvCxnSpPr>
        <p:spPr>
          <a:xfrm>
            <a:off x="5133334" y="3523344"/>
            <a:ext cx="0" cy="1410149"/>
          </a:xfrm>
          <a:prstGeom prst="line">
            <a:avLst/>
          </a:prstGeom>
          <a:ln w="158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Line 5"/>
          <p:cNvSpPr>
            <a:spLocks noChangeShapeType="1"/>
          </p:cNvSpPr>
          <p:nvPr/>
        </p:nvSpPr>
        <p:spPr bwMode="auto">
          <a:xfrm>
            <a:off x="316030" y="1484784"/>
            <a:ext cx="8360426" cy="0"/>
          </a:xfrm>
          <a:prstGeom prst="line">
            <a:avLst/>
          </a:prstGeom>
          <a:noFill/>
          <a:ln w="47625" cmpd="thinThick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  <p:cxnSp>
        <p:nvCxnSpPr>
          <p:cNvPr id="18" name="17 Conector recto"/>
          <p:cNvCxnSpPr/>
          <p:nvPr/>
        </p:nvCxnSpPr>
        <p:spPr>
          <a:xfrm>
            <a:off x="4430865" y="3498996"/>
            <a:ext cx="0" cy="896950"/>
          </a:xfrm>
          <a:prstGeom prst="line">
            <a:avLst/>
          </a:prstGeom>
          <a:ln w="158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>
            <a:off x="4685105" y="3578385"/>
            <a:ext cx="0" cy="896950"/>
          </a:xfrm>
          <a:prstGeom prst="line">
            <a:avLst/>
          </a:prstGeom>
          <a:ln w="158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>
            <a:off x="4860032" y="3642604"/>
            <a:ext cx="0" cy="896950"/>
          </a:xfrm>
          <a:prstGeom prst="line">
            <a:avLst/>
          </a:prstGeom>
          <a:ln w="158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20 CuadroTexto"/>
          <p:cNvSpPr txBox="1"/>
          <p:nvPr/>
        </p:nvSpPr>
        <p:spPr>
          <a:xfrm>
            <a:off x="226581" y="176553"/>
            <a:ext cx="8564524" cy="646331"/>
          </a:xfrm>
          <a:prstGeom prst="rect">
            <a:avLst/>
          </a:prstGeom>
          <a:solidFill>
            <a:srgbClr val="FFFFCC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s-ES" i="1" dirty="0" smtClean="0">
                <a:solidFill>
                  <a:schemeClr val="accent1">
                    <a:lumMod val="75000"/>
                  </a:schemeClr>
                </a:solidFill>
              </a:rPr>
              <a:t>     </a:t>
            </a:r>
            <a:r>
              <a:rPr lang="es-ES" i="1" dirty="0" smtClean="0">
                <a:solidFill>
                  <a:schemeClr val="tx2">
                    <a:lumMod val="75000"/>
                  </a:schemeClr>
                </a:solidFill>
              </a:rPr>
              <a:t>“</a:t>
            </a:r>
            <a:r>
              <a:rPr lang="es-ES" i="1" dirty="0" err="1" smtClean="0">
                <a:solidFill>
                  <a:schemeClr val="tx2">
                    <a:lumMod val="75000"/>
                  </a:schemeClr>
                </a:solidFill>
              </a:rPr>
              <a:t>Pertussis</a:t>
            </a:r>
            <a:r>
              <a:rPr lang="es-ES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i="1" dirty="0" err="1" smtClean="0">
                <a:solidFill>
                  <a:schemeClr val="tx2">
                    <a:lumMod val="75000"/>
                  </a:schemeClr>
                </a:solidFill>
              </a:rPr>
              <a:t>is</a:t>
            </a:r>
            <a:r>
              <a:rPr lang="es-ES" i="1" dirty="0" smtClean="0">
                <a:solidFill>
                  <a:schemeClr val="tx2">
                    <a:lumMod val="75000"/>
                  </a:schemeClr>
                </a:solidFill>
              </a:rPr>
              <a:t> a </a:t>
            </a:r>
            <a:r>
              <a:rPr lang="es-ES" i="1" dirty="0" err="1" smtClean="0">
                <a:solidFill>
                  <a:schemeClr val="tx2">
                    <a:lumMod val="75000"/>
                  </a:schemeClr>
                </a:solidFill>
              </a:rPr>
              <a:t>frequent</a:t>
            </a:r>
            <a:r>
              <a:rPr lang="es-ES" i="1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s-ES" i="1" dirty="0" err="1" smtClean="0">
                <a:solidFill>
                  <a:schemeClr val="tx2">
                    <a:lumMod val="75000"/>
                  </a:schemeClr>
                </a:solidFill>
              </a:rPr>
              <a:t>highly</a:t>
            </a:r>
            <a:r>
              <a:rPr lang="es-ES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i="1" dirty="0" err="1" smtClean="0">
                <a:solidFill>
                  <a:schemeClr val="tx2">
                    <a:lumMod val="75000"/>
                  </a:schemeClr>
                </a:solidFill>
              </a:rPr>
              <a:t>contagious</a:t>
            </a:r>
            <a:r>
              <a:rPr lang="es-ES" i="1" dirty="0" smtClean="0">
                <a:solidFill>
                  <a:schemeClr val="tx2">
                    <a:lumMod val="75000"/>
                  </a:schemeClr>
                </a:solidFill>
              </a:rPr>
              <a:t> and </a:t>
            </a:r>
            <a:r>
              <a:rPr lang="es-ES" i="1" dirty="0" err="1" smtClean="0">
                <a:solidFill>
                  <a:schemeClr val="tx2">
                    <a:lumMod val="75000"/>
                  </a:schemeClr>
                </a:solidFill>
              </a:rPr>
              <a:t>serious</a:t>
            </a:r>
            <a:r>
              <a:rPr lang="es-ES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i="1" dirty="0" err="1" smtClean="0">
                <a:solidFill>
                  <a:schemeClr val="tx2">
                    <a:lumMod val="75000"/>
                  </a:schemeClr>
                </a:solidFill>
              </a:rPr>
              <a:t>infectious</a:t>
            </a:r>
            <a:r>
              <a:rPr lang="es-ES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i="1" dirty="0" err="1" smtClean="0">
                <a:solidFill>
                  <a:schemeClr val="tx2">
                    <a:lumMod val="75000"/>
                  </a:schemeClr>
                </a:solidFill>
              </a:rPr>
              <a:t>disease</a:t>
            </a:r>
            <a:r>
              <a:rPr lang="es-ES" i="1" dirty="0" smtClean="0">
                <a:solidFill>
                  <a:schemeClr val="tx2">
                    <a:lumMod val="75000"/>
                  </a:schemeClr>
                </a:solidFill>
              </a:rPr>
              <a:t>. In  </a:t>
            </a:r>
            <a:r>
              <a:rPr lang="es-ES" i="1" dirty="0" err="1" smtClean="0">
                <a:solidFill>
                  <a:schemeClr val="tx2">
                    <a:lumMod val="75000"/>
                  </a:schemeClr>
                </a:solidFill>
              </a:rPr>
              <a:t>Spain</a:t>
            </a:r>
            <a:r>
              <a:rPr lang="es-ES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i="1" dirty="0" err="1" smtClean="0">
                <a:solidFill>
                  <a:schemeClr val="tx2">
                    <a:lumMod val="75000"/>
                  </a:schemeClr>
                </a:solidFill>
              </a:rPr>
              <a:t>was</a:t>
            </a:r>
            <a:r>
              <a:rPr lang="es-ES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r>
              <a:rPr lang="es-ES" i="1" dirty="0" err="1" smtClean="0">
                <a:solidFill>
                  <a:schemeClr val="tx2">
                    <a:lumMod val="75000"/>
                  </a:schemeClr>
                </a:solidFill>
              </a:rPr>
              <a:t>considered</a:t>
            </a:r>
            <a:r>
              <a:rPr lang="es-ES" i="1" dirty="0" smtClean="0">
                <a:solidFill>
                  <a:schemeClr val="tx2">
                    <a:lumMod val="75000"/>
                  </a:schemeClr>
                </a:solidFill>
              </a:rPr>
              <a:t> as a </a:t>
            </a:r>
            <a:r>
              <a:rPr lang="es-ES" i="1" dirty="0" err="1" smtClean="0">
                <a:solidFill>
                  <a:schemeClr val="tx2">
                    <a:lumMod val="75000"/>
                  </a:schemeClr>
                </a:solidFill>
              </a:rPr>
              <a:t>disease</a:t>
            </a:r>
            <a:r>
              <a:rPr lang="es-ES" i="1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es-ES" i="1" dirty="0" err="1" smtClean="0">
                <a:solidFill>
                  <a:schemeClr val="tx2">
                    <a:lumMod val="75000"/>
                  </a:schemeClr>
                </a:solidFill>
              </a:rPr>
              <a:t>with</a:t>
            </a:r>
            <a:r>
              <a:rPr lang="es-ES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i="1" dirty="0" err="1">
                <a:solidFill>
                  <a:schemeClr val="tx2">
                    <a:lumMod val="75000"/>
                  </a:schemeClr>
                </a:solidFill>
              </a:rPr>
              <a:t>m</a:t>
            </a:r>
            <a:r>
              <a:rPr lang="es-ES" i="1" dirty="0" err="1" smtClean="0">
                <a:solidFill>
                  <a:schemeClr val="tx2">
                    <a:lumMod val="75000"/>
                  </a:schemeClr>
                </a:solidFill>
              </a:rPr>
              <a:t>andatory</a:t>
            </a:r>
            <a:r>
              <a:rPr lang="es-ES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i="1" dirty="0" err="1" smtClean="0">
                <a:solidFill>
                  <a:schemeClr val="tx2">
                    <a:lumMod val="75000"/>
                  </a:schemeClr>
                </a:solidFill>
              </a:rPr>
              <a:t>notification</a:t>
            </a:r>
            <a:r>
              <a:rPr lang="es-ES" i="1" dirty="0" smtClean="0">
                <a:solidFill>
                  <a:schemeClr val="tx2">
                    <a:lumMod val="75000"/>
                  </a:schemeClr>
                </a:solidFill>
              </a:rPr>
              <a:t> as </a:t>
            </a:r>
            <a:r>
              <a:rPr lang="es-ES" i="1" dirty="0" err="1" smtClean="0">
                <a:solidFill>
                  <a:schemeClr val="tx2">
                    <a:lumMod val="75000"/>
                  </a:schemeClr>
                </a:solidFill>
              </a:rPr>
              <a:t>early</a:t>
            </a:r>
            <a:r>
              <a:rPr lang="es-ES" i="1" dirty="0" smtClean="0">
                <a:solidFill>
                  <a:schemeClr val="tx2">
                    <a:lumMod val="75000"/>
                  </a:schemeClr>
                </a:solidFill>
              </a:rPr>
              <a:t> as 1901”</a:t>
            </a:r>
            <a:endParaRPr lang="es-ES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1187624" y="849127"/>
            <a:ext cx="7050031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225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318791" y="2638941"/>
            <a:ext cx="8105671" cy="2662267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342900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400" b="1" dirty="0" err="1" smtClean="0"/>
              <a:t>Vaccination</a:t>
            </a:r>
            <a:r>
              <a:rPr lang="es-ES" sz="2400" b="1" dirty="0" smtClean="0"/>
              <a:t> </a:t>
            </a:r>
            <a:r>
              <a:rPr lang="es-ES" sz="2400" b="1" dirty="0" err="1"/>
              <a:t>c</a:t>
            </a:r>
            <a:r>
              <a:rPr lang="es-ES" sz="2400" b="1" dirty="0" err="1" smtClean="0"/>
              <a:t>overage</a:t>
            </a:r>
            <a:r>
              <a:rPr lang="es-ES" sz="2400" b="1" dirty="0" smtClean="0"/>
              <a:t> &amp; </a:t>
            </a:r>
            <a:r>
              <a:rPr lang="es-ES" sz="2400" b="1" i="1" dirty="0" err="1"/>
              <a:t>V</a:t>
            </a:r>
            <a:r>
              <a:rPr lang="es-ES" sz="2400" b="1" i="1" dirty="0" err="1" smtClean="0"/>
              <a:t>accination</a:t>
            </a:r>
            <a:r>
              <a:rPr lang="es-ES" sz="2400" b="1" i="1" dirty="0" smtClean="0"/>
              <a:t> </a:t>
            </a:r>
            <a:r>
              <a:rPr lang="es-ES" sz="2400" b="1" i="1" dirty="0" err="1"/>
              <a:t>side</a:t>
            </a:r>
            <a:r>
              <a:rPr lang="es-ES" sz="2400" b="1" i="1" dirty="0"/>
              <a:t> </a:t>
            </a:r>
            <a:r>
              <a:rPr lang="es-ES" sz="2400" b="1" i="1" dirty="0" err="1" smtClean="0"/>
              <a:t>effects</a:t>
            </a:r>
            <a:endParaRPr lang="es-ES" sz="2400" b="1" dirty="0"/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b="1" dirty="0"/>
              <a:t>M</a:t>
            </a:r>
            <a:r>
              <a:rPr lang="en-GB" sz="2400" b="1" dirty="0" smtClean="0"/>
              <a:t>onitoring </a:t>
            </a:r>
            <a:r>
              <a:rPr lang="en-GB" sz="2400" b="1" dirty="0"/>
              <a:t>the </a:t>
            </a:r>
            <a:r>
              <a:rPr lang="en-GB" sz="2400" b="1" dirty="0" smtClean="0"/>
              <a:t>effect on epidemiology of the disease in infants younger than 3 months </a:t>
            </a:r>
          </a:p>
          <a:p>
            <a:pPr lvl="2"/>
            <a:r>
              <a:rPr lang="es-ES" sz="2000" i="1" dirty="0" smtClean="0"/>
              <a:t>.</a:t>
            </a:r>
            <a:r>
              <a:rPr lang="es-ES" sz="2000" i="1" dirty="0" err="1" smtClean="0"/>
              <a:t>surveillance</a:t>
            </a:r>
            <a:r>
              <a:rPr lang="es-ES" sz="2000" i="1" dirty="0" smtClean="0"/>
              <a:t> of </a:t>
            </a:r>
            <a:r>
              <a:rPr lang="es-ES" sz="2000" i="1" dirty="0" err="1" smtClean="0"/>
              <a:t>confirmed</a:t>
            </a:r>
            <a:r>
              <a:rPr lang="es-ES" sz="2000" i="1" dirty="0" smtClean="0"/>
              <a:t> cases</a:t>
            </a:r>
          </a:p>
          <a:p>
            <a:pPr lvl="2"/>
            <a:r>
              <a:rPr lang="es-ES" sz="2000" i="1" dirty="0" smtClean="0"/>
              <a:t>.</a:t>
            </a:r>
            <a:r>
              <a:rPr lang="es-ES" sz="2000" i="1" dirty="0" err="1" smtClean="0"/>
              <a:t>surveillance</a:t>
            </a:r>
            <a:r>
              <a:rPr lang="es-ES" sz="2000" i="1" dirty="0" smtClean="0"/>
              <a:t> of </a:t>
            </a:r>
            <a:r>
              <a:rPr lang="es-ES" sz="2000" i="1" dirty="0" err="1" smtClean="0"/>
              <a:t>hospitalizations</a:t>
            </a:r>
            <a:endParaRPr lang="es-ES" sz="2000" i="1" dirty="0" smtClean="0"/>
          </a:p>
          <a:p>
            <a:pPr lvl="2"/>
            <a:r>
              <a:rPr lang="es-ES" sz="2000" i="1" dirty="0" smtClean="0"/>
              <a:t>.</a:t>
            </a:r>
            <a:r>
              <a:rPr lang="es-ES" sz="2000" i="1" dirty="0" err="1" smtClean="0"/>
              <a:t>deaths</a:t>
            </a:r>
            <a:r>
              <a:rPr lang="es-ES" sz="2000" i="1" dirty="0" smtClean="0"/>
              <a:t> </a:t>
            </a:r>
            <a:endParaRPr lang="es-ES" sz="2000" dirty="0"/>
          </a:p>
          <a:p>
            <a:r>
              <a:rPr lang="es-ES" sz="2000" dirty="0" smtClean="0"/>
              <a:t>         </a:t>
            </a:r>
            <a:endParaRPr lang="en-GB" sz="2400" b="1" dirty="0" smtClean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1915" y="194585"/>
            <a:ext cx="983114" cy="1349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5412314"/>
              </p:ext>
            </p:extLst>
          </p:nvPr>
        </p:nvGraphicFramePr>
        <p:xfrm>
          <a:off x="580864" y="217292"/>
          <a:ext cx="6544942" cy="4340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544942"/>
              </a:tblGrid>
              <a:tr h="4127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u="none" strike="noStrike" baseline="0" dirty="0" smtClean="0">
                          <a:effectLst/>
                        </a:rPr>
                        <a:t>Maternal Pertussis Vaccination Strategy </a:t>
                      </a:r>
                      <a:endParaRPr lang="es-ES" sz="2800" b="0" i="0" u="none" strike="noStrike" dirty="0">
                        <a:solidFill>
                          <a:srgbClr val="000066"/>
                        </a:solidFill>
                        <a:effectLst/>
                        <a:latin typeface="Calibri"/>
                      </a:endParaRPr>
                    </a:p>
                  </a:txBody>
                  <a:tcPr marL="7337" marR="7337" marT="7337" marB="0" anchor="ctr"/>
                </a:tc>
              </a:tr>
            </a:tbl>
          </a:graphicData>
        </a:graphic>
      </p:graphicFrame>
      <p:sp>
        <p:nvSpPr>
          <p:cNvPr id="11" name="10 Rectángulo"/>
          <p:cNvSpPr/>
          <p:nvPr/>
        </p:nvSpPr>
        <p:spPr>
          <a:xfrm>
            <a:off x="258615" y="5517232"/>
            <a:ext cx="8606414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endParaRPr lang="en-GB" sz="2000" dirty="0" smtClean="0"/>
          </a:p>
          <a:p>
            <a:r>
              <a:rPr lang="en-GB" sz="2000" dirty="0" smtClean="0"/>
              <a:t>At national level a preliminary evaluation of the program will be available in 2017  </a:t>
            </a:r>
          </a:p>
        </p:txBody>
      </p:sp>
      <p:sp>
        <p:nvSpPr>
          <p:cNvPr id="7" name="6 Rectángulo"/>
          <p:cNvSpPr/>
          <p:nvPr/>
        </p:nvSpPr>
        <p:spPr>
          <a:xfrm>
            <a:off x="377523" y="863212"/>
            <a:ext cx="7134539" cy="140038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</a:pPr>
            <a:r>
              <a:rPr lang="en-GB" sz="2000" dirty="0" smtClean="0"/>
              <a:t> The implementation </a:t>
            </a:r>
            <a:r>
              <a:rPr lang="en-GB" sz="2000" dirty="0"/>
              <a:t>of this strategy must be accompanied by the assessment of the effect in preventing pertussis in </a:t>
            </a:r>
            <a:r>
              <a:rPr lang="en-GB" sz="2000" dirty="0" smtClean="0"/>
              <a:t>infants, </a:t>
            </a:r>
            <a:r>
              <a:rPr lang="es-ES" sz="2000" dirty="0" err="1" smtClean="0"/>
              <a:t>both</a:t>
            </a:r>
            <a:r>
              <a:rPr lang="es-ES" sz="2000" dirty="0" smtClean="0"/>
              <a:t> </a:t>
            </a:r>
            <a:r>
              <a:rPr lang="es-ES" sz="2000" dirty="0"/>
              <a:t>at sub-</a:t>
            </a:r>
            <a:r>
              <a:rPr lang="es-ES" sz="2000" dirty="0" err="1"/>
              <a:t>national</a:t>
            </a:r>
            <a:r>
              <a:rPr lang="es-ES" sz="2000" dirty="0"/>
              <a:t> and at </a:t>
            </a:r>
            <a:r>
              <a:rPr lang="es-ES" sz="2000" dirty="0" err="1"/>
              <a:t>national</a:t>
            </a:r>
            <a:r>
              <a:rPr lang="es-ES" sz="2000" dirty="0"/>
              <a:t> </a:t>
            </a:r>
            <a:r>
              <a:rPr lang="es-ES" sz="2000" dirty="0" err="1"/>
              <a:t>level</a:t>
            </a:r>
            <a:r>
              <a:rPr lang="es-ES" sz="2000" dirty="0"/>
              <a:t>  </a:t>
            </a:r>
            <a:endParaRPr lang="en-GB" sz="2000" dirty="0"/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85052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D:\Users\vgarciam\AppData\Local\Temp\Rar$DI02.280\LOGO_01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04664"/>
            <a:ext cx="1224136" cy="48958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1 Rectángulo"/>
          <p:cNvSpPr/>
          <p:nvPr/>
        </p:nvSpPr>
        <p:spPr>
          <a:xfrm>
            <a:off x="1619672" y="1432181"/>
            <a:ext cx="648072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2800" dirty="0" smtClean="0"/>
          </a:p>
          <a:p>
            <a:r>
              <a:rPr lang="en-GB" sz="2800" dirty="0" smtClean="0"/>
              <a:t> </a:t>
            </a:r>
          </a:p>
          <a:p>
            <a:endParaRPr lang="en-GB" sz="2800" dirty="0"/>
          </a:p>
          <a:p>
            <a:endParaRPr lang="en-GB" sz="2800" dirty="0" smtClean="0"/>
          </a:p>
        </p:txBody>
      </p:sp>
      <p:sp>
        <p:nvSpPr>
          <p:cNvPr id="3" name="2 Rectángulo"/>
          <p:cNvSpPr/>
          <p:nvPr/>
        </p:nvSpPr>
        <p:spPr>
          <a:xfrm>
            <a:off x="395536" y="1432181"/>
            <a:ext cx="8352928" cy="4093428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142000"/>
              <a:buFont typeface="Arial" panose="020B0604020202020204" pitchFamily="34" charset="0"/>
              <a:buChar char="•"/>
            </a:pPr>
            <a:r>
              <a:rPr lang="en-GB" sz="2200" dirty="0" smtClean="0"/>
              <a:t>Despite </a:t>
            </a:r>
            <a:r>
              <a:rPr lang="en-GB" sz="2200" dirty="0"/>
              <a:t>high vaccination coverage with 5 </a:t>
            </a:r>
            <a:r>
              <a:rPr lang="en-GB" sz="2200" dirty="0" smtClean="0"/>
              <a:t>doses, the burden and severity of pertussis experienced high increased in the recent years in Spain. The most affected are infants </a:t>
            </a:r>
            <a:r>
              <a:rPr lang="es-ES" sz="2200" dirty="0" err="1" smtClean="0"/>
              <a:t>younger</a:t>
            </a:r>
            <a:r>
              <a:rPr lang="es-ES" sz="2200" dirty="0" smtClean="0"/>
              <a:t> </a:t>
            </a:r>
            <a:r>
              <a:rPr lang="es-ES" sz="2200" dirty="0"/>
              <a:t>than 3 </a:t>
            </a:r>
            <a:r>
              <a:rPr lang="es-ES" sz="2200" dirty="0" err="1" smtClean="0"/>
              <a:t>months</a:t>
            </a:r>
            <a:endParaRPr lang="en-GB" sz="2200" dirty="0"/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142000"/>
              <a:buFont typeface="Arial" panose="020B0604020202020204" pitchFamily="34" charset="0"/>
              <a:buChar char="•"/>
            </a:pPr>
            <a:r>
              <a:rPr lang="en-GB" sz="2200" dirty="0" smtClean="0"/>
              <a:t>Vaccination is the best way to prevent the disease, so 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142000"/>
              <a:buFont typeface="Wingdings" panose="05000000000000000000" pitchFamily="2" charset="2"/>
              <a:buChar char="ü"/>
            </a:pPr>
            <a:r>
              <a:rPr lang="en-GB" sz="2200" dirty="0" smtClean="0"/>
              <a:t>Maintain high vaccination coverage and give Immunization </a:t>
            </a:r>
            <a:r>
              <a:rPr lang="en-GB" sz="2200" dirty="0"/>
              <a:t>«on time</a:t>
            </a:r>
            <a:r>
              <a:rPr lang="en-GB" sz="2200" dirty="0" smtClean="0"/>
              <a:t>» in the first year of life 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142000"/>
              <a:buFont typeface="Wingdings" panose="05000000000000000000" pitchFamily="2" charset="2"/>
              <a:buChar char="ü"/>
            </a:pPr>
            <a:r>
              <a:rPr lang="en-GB" sz="2200" dirty="0" smtClean="0"/>
              <a:t>Achieve and maintain high pertussis vaccine coverage in pregnancy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142000"/>
              <a:buFont typeface="Arial" panose="020B0604020202020204" pitchFamily="34" charset="0"/>
              <a:buChar char="•"/>
            </a:pPr>
            <a:r>
              <a:rPr lang="en-GB" sz="2200" dirty="0" smtClean="0"/>
              <a:t>Assess </a:t>
            </a:r>
            <a:r>
              <a:rPr lang="en-GB" sz="2200" dirty="0"/>
              <a:t>the </a:t>
            </a:r>
            <a:r>
              <a:rPr lang="en-GB" sz="2200" dirty="0" smtClean="0"/>
              <a:t>utility of the program by </a:t>
            </a:r>
            <a:r>
              <a:rPr lang="en-GB" sz="2200" dirty="0"/>
              <a:t>monitoring the impact on reducing pertussis, both at sub-national and at national </a:t>
            </a:r>
            <a:r>
              <a:rPr lang="en-GB" sz="2200" dirty="0" smtClean="0"/>
              <a:t>level</a:t>
            </a:r>
            <a:endParaRPr lang="en-GB" sz="2200" dirty="0"/>
          </a:p>
        </p:txBody>
      </p:sp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1246390"/>
              </p:ext>
            </p:extLst>
          </p:nvPr>
        </p:nvGraphicFramePr>
        <p:xfrm>
          <a:off x="899592" y="402845"/>
          <a:ext cx="6544942" cy="7200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544942"/>
              </a:tblGrid>
              <a:tr h="720080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Conclusions</a:t>
                      </a:r>
                    </a:p>
                  </a:txBody>
                  <a:tcPr marL="7337" marR="7337" marT="7337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316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D:\Users\vgarciam\AppData\Local\Temp\Rar$DI02.280\LOGO_01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40296"/>
            <a:ext cx="1224136" cy="48958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1 Rectángulo"/>
          <p:cNvSpPr/>
          <p:nvPr/>
        </p:nvSpPr>
        <p:spPr>
          <a:xfrm>
            <a:off x="1678264" y="116632"/>
            <a:ext cx="64807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2800" dirty="0" smtClean="0"/>
          </a:p>
          <a:p>
            <a:r>
              <a:rPr lang="en-GB" sz="2800" dirty="0" smtClean="0"/>
              <a:t> 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>
          <a:xfrm>
            <a:off x="525286" y="1340768"/>
            <a:ext cx="7488832" cy="452596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s-ES" sz="2400" b="1" dirty="0" err="1" smtClean="0">
                <a:solidFill>
                  <a:schemeClr val="accent1">
                    <a:lumMod val="75000"/>
                  </a:schemeClr>
                </a:solidFill>
              </a:rPr>
              <a:t>Contributors</a:t>
            </a:r>
            <a:r>
              <a:rPr lang="es-ES" sz="2400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endParaRPr lang="es-ES" sz="2400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600"/>
              </a:spcBef>
              <a:buSzPct val="106000"/>
            </a:pP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</a:rPr>
              <a:t>Red Nacional de Vigilancia Epidemiológica </a:t>
            </a:r>
            <a:r>
              <a:rPr lang="es-ES" sz="24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" sz="2400" b="1" i="1" dirty="0" smtClean="0">
                <a:solidFill>
                  <a:schemeClr val="accent1">
                    <a:lumMod val="75000"/>
                  </a:schemeClr>
                </a:solidFill>
              </a:rPr>
              <a:t>RENAVE</a:t>
            </a:r>
            <a:endParaRPr lang="en-GB" sz="2400" b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600"/>
              </a:spcBef>
              <a:buSzPct val="106000"/>
            </a:pPr>
            <a:r>
              <a:rPr lang="es-ES" sz="2400" b="1" dirty="0" smtClean="0">
                <a:solidFill>
                  <a:schemeClr val="accent1">
                    <a:lumMod val="75000"/>
                  </a:schemeClr>
                </a:solidFill>
              </a:rPr>
              <a:t>Vigilancia de Enfermedades Prevenibles por Vacunación</a:t>
            </a:r>
            <a:r>
              <a:rPr lang="es-ES" sz="2400" dirty="0" smtClean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es-ES" sz="2400" b="1" dirty="0" smtClean="0">
                <a:solidFill>
                  <a:schemeClr val="accent1">
                    <a:lumMod val="75000"/>
                  </a:schemeClr>
                </a:solidFill>
              </a:rPr>
              <a:t>Centro Nacional de Epidemiología, ISCIII</a:t>
            </a:r>
          </a:p>
          <a:p>
            <a:pPr marL="0" indent="0">
              <a:spcBef>
                <a:spcPts val="0"/>
              </a:spcBef>
              <a:buNone/>
            </a:pPr>
            <a:r>
              <a:rPr lang="es-ES" sz="2400" dirty="0" smtClean="0">
                <a:solidFill>
                  <a:schemeClr val="accent1">
                    <a:lumMod val="75000"/>
                  </a:schemeClr>
                </a:solidFill>
              </a:rPr>
              <a:t>      J Masa Calles, MV Torres </a:t>
            </a:r>
            <a:r>
              <a:rPr lang="es-ES" sz="2400" dirty="0">
                <a:solidFill>
                  <a:schemeClr val="accent1">
                    <a:lumMod val="75000"/>
                  </a:schemeClr>
                </a:solidFill>
              </a:rPr>
              <a:t>de </a:t>
            </a:r>
            <a:r>
              <a:rPr lang="es-ES" sz="2400" dirty="0" smtClean="0">
                <a:solidFill>
                  <a:schemeClr val="accent1">
                    <a:lumMod val="75000"/>
                  </a:schemeClr>
                </a:solidFill>
              </a:rPr>
              <a:t>Mier y  N </a:t>
            </a:r>
            <a:r>
              <a:rPr lang="es-ES" sz="2400" dirty="0">
                <a:solidFill>
                  <a:schemeClr val="accent1">
                    <a:lumMod val="75000"/>
                  </a:schemeClr>
                </a:solidFill>
              </a:rPr>
              <a:t>López </a:t>
            </a:r>
            <a:r>
              <a:rPr lang="es-ES" sz="2400" dirty="0" smtClean="0">
                <a:solidFill>
                  <a:schemeClr val="accent1">
                    <a:lumMod val="75000"/>
                  </a:schemeClr>
                </a:solidFill>
              </a:rPr>
              <a:t>Perea </a:t>
            </a:r>
          </a:p>
          <a:p>
            <a:pPr marL="0" indent="0">
              <a:spcBef>
                <a:spcPts val="0"/>
              </a:spcBef>
              <a:buNone/>
            </a:pPr>
            <a:endParaRPr lang="es-ES" sz="28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12027"/>
            <a:ext cx="1096963" cy="74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6642230" y="5168380"/>
            <a:ext cx="1476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solidFill>
                  <a:schemeClr val="tx2">
                    <a:lumMod val="75000"/>
                  </a:schemeClr>
                </a:solidFill>
              </a:rPr>
              <a:t>Gracias!! </a:t>
            </a:r>
            <a:endParaRPr lang="en-GB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278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107505" y="1268760"/>
            <a:ext cx="8863788" cy="4248472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The System:</a:t>
            </a:r>
          </a:p>
          <a:p>
            <a:pPr marL="0" indent="0">
              <a:lnSpc>
                <a:spcPts val="2100"/>
              </a:lnSpc>
              <a:buNone/>
            </a:pPr>
            <a:r>
              <a:rPr lang="en-US" sz="2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Decentralized </a:t>
            </a:r>
          </a:p>
          <a:p>
            <a:pPr marL="0" indent="0">
              <a:lnSpc>
                <a:spcPts val="2100"/>
              </a:lnSpc>
              <a:buNone/>
            </a:pPr>
            <a:r>
              <a:rPr lang="en-US" sz="2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Coordinated by  Ministry of Health  &amp; </a:t>
            </a:r>
            <a:r>
              <a:rPr lang="en-US" sz="2200" dirty="0">
                <a:solidFill>
                  <a:srgbClr val="000000"/>
                </a:solidFill>
                <a:latin typeface="Calibri" panose="020F0502020204030204" pitchFamily="34" charset="0"/>
              </a:rPr>
              <a:t>Institute of Public Health </a:t>
            </a:r>
            <a:r>
              <a:rPr lang="en-US" sz="2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(ISCIII)</a:t>
            </a:r>
          </a:p>
          <a:p>
            <a:pPr marL="0" indent="0">
              <a:buNone/>
            </a:pPr>
            <a:endParaRPr lang="en-US" sz="22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The Surveillance: </a:t>
            </a:r>
            <a:endParaRPr lang="en-US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1">
              <a:spcAft>
                <a:spcPts val="0"/>
              </a:spcAft>
              <a:buClr>
                <a:srgbClr val="BBE0E3">
                  <a:lumMod val="50000"/>
                </a:srgbClr>
              </a:buClr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Mandatory </a:t>
            </a:r>
            <a:endParaRPr lang="en-US" sz="22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1">
              <a:spcAft>
                <a:spcPts val="0"/>
              </a:spcAft>
              <a:buClr>
                <a:srgbClr val="BBE0E3">
                  <a:lumMod val="50000"/>
                </a:srgbClr>
              </a:buClr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Passive </a:t>
            </a:r>
            <a:endParaRPr lang="en-US" sz="22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1">
              <a:spcAft>
                <a:spcPts val="0"/>
              </a:spcAft>
              <a:buClr>
                <a:srgbClr val="BBE0E3">
                  <a:lumMod val="50000"/>
                </a:srgbClr>
              </a:buClr>
              <a:buFont typeface="Arial" panose="020B0604020202020204" pitchFamily="34" charset="0"/>
              <a:buChar char="•"/>
            </a:pPr>
            <a:r>
              <a:rPr lang="en-US" altLang="en-US" sz="2200" dirty="0" smtClean="0">
                <a:latin typeface="Calibri" panose="020F0502020204030204" pitchFamily="34" charset="0"/>
              </a:rPr>
              <a:t>Comprehensive: </a:t>
            </a:r>
            <a:r>
              <a:rPr lang="en-US" altLang="en-US" sz="2200" dirty="0">
                <a:latin typeface="Calibri" panose="020F0502020204030204" pitchFamily="34" charset="0"/>
              </a:rPr>
              <a:t>c</a:t>
            </a:r>
            <a:r>
              <a:rPr lang="en-US" sz="2200" dirty="0" smtClean="0">
                <a:latin typeface="Calibri" panose="020F0502020204030204" pitchFamily="34" charset="0"/>
              </a:rPr>
              <a:t>over the </a:t>
            </a:r>
            <a:r>
              <a:rPr lang="en-US" sz="2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entire population</a:t>
            </a:r>
            <a:endParaRPr lang="en-US" sz="22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1">
              <a:spcAft>
                <a:spcPts val="0"/>
              </a:spcAft>
              <a:buClr>
                <a:srgbClr val="BBE0E3">
                  <a:lumMod val="50000"/>
                </a:srgbClr>
              </a:buClr>
              <a:buFont typeface="Arial" panose="020B0604020202020204" pitchFamily="34" charset="0"/>
              <a:buChar char="•"/>
            </a:pPr>
            <a:r>
              <a:rPr lang="en-US" altLang="en-US" sz="22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Case-based</a:t>
            </a:r>
            <a:r>
              <a:rPr lang="en-US" altLang="en-US" sz="2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with  </a:t>
            </a:r>
            <a:r>
              <a:rPr lang="en-US" altLang="en-US" sz="2200" b="1" dirty="0">
                <a:solidFill>
                  <a:srgbClr val="000000"/>
                </a:solidFill>
                <a:latin typeface="Calibri" panose="020F0502020204030204" pitchFamily="34" charset="0"/>
              </a:rPr>
              <a:t>C</a:t>
            </a:r>
            <a:r>
              <a:rPr lang="en-US" altLang="en-US" sz="22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ase definition and Outbreak definition </a:t>
            </a:r>
          </a:p>
          <a:p>
            <a:pPr lvl="1">
              <a:spcAft>
                <a:spcPts val="0"/>
              </a:spcAft>
              <a:buClr>
                <a:srgbClr val="BBE0E3">
                  <a:lumMod val="50000"/>
                </a:srgbClr>
              </a:buClr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Laboratory information integrated</a:t>
            </a:r>
          </a:p>
          <a:p>
            <a:pPr lvl="1">
              <a:spcAft>
                <a:spcPts val="0"/>
              </a:spcAft>
              <a:buClr>
                <a:srgbClr val="BBE0E3">
                  <a:lumMod val="50000"/>
                </a:srgbClr>
              </a:buClr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1">
              <a:spcAft>
                <a:spcPts val="0"/>
              </a:spcAft>
              <a:buClr>
                <a:srgbClr val="BBE0E3">
                  <a:lumMod val="50000"/>
                </a:srgbClr>
              </a:buClr>
            </a:pPr>
            <a:endParaRPr lang="en-US" sz="16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s-ES" dirty="0"/>
          </a:p>
        </p:txBody>
      </p:sp>
      <p:sp>
        <p:nvSpPr>
          <p:cNvPr id="3" name="2 CuadroTexto"/>
          <p:cNvSpPr txBox="1"/>
          <p:nvPr/>
        </p:nvSpPr>
        <p:spPr>
          <a:xfrm>
            <a:off x="539552" y="36577"/>
            <a:ext cx="84317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  <a:endParaRPr lang="es-ES" dirty="0">
              <a:solidFill>
                <a:srgbClr val="000000"/>
              </a:solidFill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 bwMode="auto">
          <a:xfrm>
            <a:off x="373113" y="188640"/>
            <a:ext cx="822960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Aller"/>
              </a:defRPr>
            </a:lvl1pPr>
            <a:lvl2pPr marL="742950" indent="-285750" eaLnBrk="0" hangingPunct="0"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Aller"/>
              </a:defRPr>
            </a:lvl2pPr>
            <a:lvl3pPr marL="1143000" indent="-228600" eaLnBrk="0" hangingPunct="0"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ller"/>
              </a:defRPr>
            </a:lvl3pPr>
            <a:lvl4pPr marL="1600200" indent="-228600" eaLnBrk="0" hangingPunct="0"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ller"/>
              </a:defRPr>
            </a:lvl4pPr>
            <a:lvl5pPr marL="2057400" indent="-228600" eaLnBrk="0" hangingPunct="0"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ller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ller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ller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ller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ller"/>
              </a:defRPr>
            </a:lvl9pPr>
          </a:lstStyle>
          <a:p>
            <a:pPr algn="ctr" eaLnBrk="1" hangingPunct="1">
              <a:lnSpc>
                <a:spcPts val="2800"/>
              </a:lnSpc>
              <a:spcBef>
                <a:spcPct val="0"/>
              </a:spcBef>
              <a:buFontTx/>
              <a:buNone/>
            </a:pPr>
            <a:r>
              <a:rPr lang="es-ES" altLang="es-ES" sz="2800" b="1" dirty="0" err="1" smtClean="0">
                <a:solidFill>
                  <a:srgbClr val="003399"/>
                </a:solidFill>
              </a:rPr>
              <a:t>The</a:t>
            </a:r>
            <a:r>
              <a:rPr lang="es-ES" altLang="es-ES" sz="2800" b="1" dirty="0" smtClean="0">
                <a:solidFill>
                  <a:srgbClr val="003399"/>
                </a:solidFill>
              </a:rPr>
              <a:t> </a:t>
            </a:r>
            <a:r>
              <a:rPr lang="es-ES" altLang="es-ES" sz="2800" b="1" dirty="0" err="1" smtClean="0">
                <a:solidFill>
                  <a:srgbClr val="003399"/>
                </a:solidFill>
              </a:rPr>
              <a:t>main</a:t>
            </a:r>
            <a:r>
              <a:rPr lang="es-ES" altLang="es-ES" sz="2800" b="1" dirty="0" smtClean="0">
                <a:solidFill>
                  <a:srgbClr val="003399"/>
                </a:solidFill>
              </a:rPr>
              <a:t> </a:t>
            </a:r>
            <a:r>
              <a:rPr lang="es-ES" altLang="es-ES" sz="2800" b="1" dirty="0" err="1" smtClean="0">
                <a:solidFill>
                  <a:srgbClr val="003399"/>
                </a:solidFill>
              </a:rPr>
              <a:t>features</a:t>
            </a:r>
            <a:r>
              <a:rPr lang="es-ES" altLang="es-ES" sz="2800" b="1" dirty="0" smtClean="0">
                <a:solidFill>
                  <a:srgbClr val="003399"/>
                </a:solidFill>
              </a:rPr>
              <a:t> of </a:t>
            </a:r>
            <a:r>
              <a:rPr lang="es-ES" altLang="es-ES" sz="2800" b="1" dirty="0" err="1" smtClean="0">
                <a:solidFill>
                  <a:srgbClr val="003399"/>
                </a:solidFill>
              </a:rPr>
              <a:t>Spanish</a:t>
            </a:r>
            <a:r>
              <a:rPr lang="es-ES" altLang="es-ES" sz="2800" b="1" dirty="0" smtClean="0">
                <a:solidFill>
                  <a:srgbClr val="003399"/>
                </a:solidFill>
              </a:rPr>
              <a:t> </a:t>
            </a:r>
            <a:r>
              <a:rPr lang="es-ES" altLang="es-ES" sz="2800" b="1" dirty="0" err="1" smtClean="0">
                <a:solidFill>
                  <a:srgbClr val="003399"/>
                </a:solidFill>
              </a:rPr>
              <a:t>Surveillance</a:t>
            </a:r>
            <a:r>
              <a:rPr lang="es-ES" altLang="es-ES" sz="2800" b="1" dirty="0" smtClean="0">
                <a:solidFill>
                  <a:srgbClr val="003399"/>
                </a:solidFill>
              </a:rPr>
              <a:t> </a:t>
            </a:r>
            <a:r>
              <a:rPr lang="es-ES" altLang="es-ES" sz="2800" b="1" dirty="0" err="1" smtClean="0">
                <a:solidFill>
                  <a:srgbClr val="003399"/>
                </a:solidFill>
              </a:rPr>
              <a:t>System</a:t>
            </a:r>
            <a:endParaRPr lang="es-ES" altLang="es-ES" sz="2800" b="1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218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57 Flecha a la derecha con bandas"/>
          <p:cNvSpPr/>
          <p:nvPr/>
        </p:nvSpPr>
        <p:spPr>
          <a:xfrm rot="5400000" flipV="1">
            <a:off x="3536208" y="1955467"/>
            <a:ext cx="709128" cy="365733"/>
          </a:xfrm>
          <a:prstGeom prst="stripedRightArrow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</a:schemeClr>
              </a:gs>
              <a:gs pos="94000">
                <a:srgbClr val="FFFFCC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black"/>
              </a:solidFill>
            </a:endParaRPr>
          </a:p>
        </p:txBody>
      </p:sp>
      <p:sp>
        <p:nvSpPr>
          <p:cNvPr id="59" name="58 Flecha a la derecha con bandas"/>
          <p:cNvSpPr/>
          <p:nvPr/>
        </p:nvSpPr>
        <p:spPr>
          <a:xfrm rot="5400000" flipV="1">
            <a:off x="3611402" y="3758851"/>
            <a:ext cx="702756" cy="365734"/>
          </a:xfrm>
          <a:prstGeom prst="stripedRightArrow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</a:schemeClr>
              </a:gs>
              <a:gs pos="94000">
                <a:srgbClr val="FFFFCC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black"/>
              </a:solidFill>
            </a:endParaRPr>
          </a:p>
        </p:txBody>
      </p:sp>
      <p:sp>
        <p:nvSpPr>
          <p:cNvPr id="60" name="59 Flecha a la derecha con bandas"/>
          <p:cNvSpPr/>
          <p:nvPr/>
        </p:nvSpPr>
        <p:spPr>
          <a:xfrm rot="5400000" flipV="1">
            <a:off x="3607186" y="5227328"/>
            <a:ext cx="711188" cy="365734"/>
          </a:xfrm>
          <a:prstGeom prst="stripedRightArrow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</a:schemeClr>
              </a:gs>
              <a:gs pos="94000">
                <a:srgbClr val="FFFFCC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black"/>
              </a:solidFill>
            </a:endParaRPr>
          </a:p>
        </p:txBody>
      </p:sp>
      <p:sp>
        <p:nvSpPr>
          <p:cNvPr id="330756" name="Line 50"/>
          <p:cNvSpPr>
            <a:spLocks noChangeShapeType="1"/>
          </p:cNvSpPr>
          <p:nvPr/>
        </p:nvSpPr>
        <p:spPr bwMode="auto">
          <a:xfrm>
            <a:off x="5970588" y="2132013"/>
            <a:ext cx="288925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pPr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330757" name="Rectangle 52"/>
          <p:cNvSpPr>
            <a:spLocks noChangeArrowheads="1"/>
          </p:cNvSpPr>
          <p:nvPr/>
        </p:nvSpPr>
        <p:spPr bwMode="auto">
          <a:xfrm>
            <a:off x="-541338" y="6453188"/>
            <a:ext cx="914401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buFontTx/>
              <a:buNone/>
              <a:defRPr/>
            </a:pPr>
            <a:endParaRPr lang="es-ES" altLang="es-ES" sz="1800">
              <a:solidFill>
                <a:srgbClr val="000000"/>
              </a:solidFill>
            </a:endParaRPr>
          </a:p>
        </p:txBody>
      </p:sp>
      <p:grpSp>
        <p:nvGrpSpPr>
          <p:cNvPr id="2" name="1 Grupo"/>
          <p:cNvGrpSpPr/>
          <p:nvPr/>
        </p:nvGrpSpPr>
        <p:grpSpPr>
          <a:xfrm>
            <a:off x="228745" y="1077851"/>
            <a:ext cx="8701986" cy="5375337"/>
            <a:chOff x="228745" y="1077851"/>
            <a:chExt cx="8701986" cy="5375337"/>
          </a:xfrm>
        </p:grpSpPr>
        <p:grpSp>
          <p:nvGrpSpPr>
            <p:cNvPr id="55300" name="Organization Chart 11"/>
            <p:cNvGrpSpPr>
              <a:grpSpLocks/>
            </p:cNvGrpSpPr>
            <p:nvPr/>
          </p:nvGrpSpPr>
          <p:grpSpPr bwMode="auto">
            <a:xfrm>
              <a:off x="2011205" y="1077851"/>
              <a:ext cx="4646256" cy="5375337"/>
              <a:chOff x="1292" y="744"/>
              <a:chExt cx="892" cy="3360"/>
            </a:xfrm>
          </p:grpSpPr>
          <p:sp>
            <p:nvSpPr>
              <p:cNvPr id="3" name="_s3080"/>
              <p:cNvSpPr>
                <a:spLocks noChangeArrowheads="1"/>
              </p:cNvSpPr>
              <p:nvPr/>
            </p:nvSpPr>
            <p:spPr bwMode="auto">
              <a:xfrm>
                <a:off x="1292" y="744"/>
                <a:ext cx="892" cy="433"/>
              </a:xfrm>
              <a:prstGeom prst="roundRect">
                <a:avLst>
                  <a:gd name="adj" fmla="val 16667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wrap="none" lIns="0" tIns="0" rIns="0" bIns="0" anchor="ctr"/>
              <a:lstStyle/>
              <a:p>
                <a:pPr algn="ctr">
                  <a:lnSpc>
                    <a:spcPct val="90000"/>
                  </a:lnSpc>
                  <a:spcBef>
                    <a:spcPct val="50000"/>
                  </a:spcBef>
                  <a:buClr>
                    <a:srgbClr val="4F81BD"/>
                  </a:buClr>
                  <a:buSzPct val="65000"/>
                  <a:defRPr/>
                </a:pPr>
                <a:r>
                  <a:rPr lang="en-US" b="1" dirty="0">
                    <a:solidFill>
                      <a:srgbClr val="002060"/>
                    </a:solidFill>
                    <a:latin typeface="Century Gothic" pitchFamily="34" charset="0"/>
                  </a:rPr>
                  <a:t>WHO Regional Office for </a:t>
                </a:r>
                <a:r>
                  <a:rPr lang="en-US" b="1" dirty="0" smtClean="0">
                    <a:solidFill>
                      <a:srgbClr val="002060"/>
                    </a:solidFill>
                    <a:latin typeface="Century Gothic" pitchFamily="34" charset="0"/>
                  </a:rPr>
                  <a:t>Europe (CISID)</a:t>
                </a:r>
              </a:p>
              <a:p>
                <a:pPr algn="ctr">
                  <a:lnSpc>
                    <a:spcPct val="90000"/>
                  </a:lnSpc>
                  <a:spcBef>
                    <a:spcPct val="50000"/>
                  </a:spcBef>
                  <a:buClr>
                    <a:srgbClr val="4F81BD"/>
                  </a:buClr>
                  <a:buSzPct val="65000"/>
                  <a:defRPr/>
                </a:pPr>
                <a:r>
                  <a:rPr lang="en-US" b="1" dirty="0" smtClean="0">
                    <a:solidFill>
                      <a:srgbClr val="002060"/>
                    </a:solidFill>
                    <a:latin typeface="Century Gothic" pitchFamily="34" charset="0"/>
                  </a:rPr>
                  <a:t>ECDC (Tessy)</a:t>
                </a:r>
                <a:endParaRPr lang="en-US" b="1" dirty="0">
                  <a:solidFill>
                    <a:srgbClr val="002060"/>
                  </a:solidFill>
                  <a:latin typeface="Century Gothic" pitchFamily="34" charset="0"/>
                </a:endParaRPr>
              </a:p>
            </p:txBody>
          </p:sp>
          <p:sp>
            <p:nvSpPr>
              <p:cNvPr id="330776" name="_s3084"/>
              <p:cNvSpPr>
                <a:spLocks noChangeArrowheads="1"/>
              </p:cNvSpPr>
              <p:nvPr/>
            </p:nvSpPr>
            <p:spPr bwMode="auto">
              <a:xfrm>
                <a:off x="1292" y="3520"/>
                <a:ext cx="766" cy="584"/>
              </a:xfrm>
              <a:prstGeom prst="roundRect">
                <a:avLst>
                  <a:gd name="adj" fmla="val 16667"/>
                </a:avLst>
              </a:prstGeom>
              <a:solidFill>
                <a:srgbClr val="FFFF66"/>
              </a:solidFill>
              <a:ln w="9525">
                <a:noFill/>
                <a:round/>
                <a:headEnd/>
                <a:tailEnd/>
              </a:ln>
            </p:spPr>
            <p:txBody>
              <a:bodyPr wrap="none" lIns="0" tIns="0" rIns="0" bIns="0" anchor="ctr"/>
              <a:lstStyle>
                <a:lvl1pPr marL="342900" indent="-342900" eaLnBrk="0" hangingPunct="0"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lnSpc>
                    <a:spcPct val="50000"/>
                  </a:lnSpc>
                  <a:spcBef>
                    <a:spcPct val="50000"/>
                  </a:spcBef>
                  <a:buClr>
                    <a:srgbClr val="4F81BD"/>
                  </a:buClr>
                  <a:buSzPct val="65000"/>
                  <a:buFont typeface="Wingdings" pitchFamily="2" charset="2"/>
                  <a:buNone/>
                  <a:defRPr/>
                </a:pPr>
                <a:r>
                  <a:rPr lang="en-US" altLang="es-ES" sz="1600" b="1" dirty="0">
                    <a:solidFill>
                      <a:srgbClr val="002060"/>
                    </a:solidFill>
                    <a:latin typeface="Century Gothic" pitchFamily="34" charset="0"/>
                  </a:rPr>
                  <a:t>Physicians </a:t>
                </a:r>
                <a:r>
                  <a:rPr lang="en-US" altLang="es-ES" sz="1600" b="1" dirty="0" smtClean="0">
                    <a:solidFill>
                      <a:srgbClr val="002060"/>
                    </a:solidFill>
                    <a:latin typeface="Century Gothic" pitchFamily="34" charset="0"/>
                  </a:rPr>
                  <a:t> Primary care + </a:t>
                </a:r>
                <a:r>
                  <a:rPr lang="en-US" altLang="es-ES" sz="1600" b="1" dirty="0">
                    <a:solidFill>
                      <a:srgbClr val="002060"/>
                    </a:solidFill>
                    <a:latin typeface="Century Gothic" pitchFamily="34" charset="0"/>
                  </a:rPr>
                  <a:t>Hospitals </a:t>
                </a:r>
              </a:p>
              <a:p>
                <a:pPr algn="ctr" eaLnBrk="1" hangingPunct="1">
                  <a:lnSpc>
                    <a:spcPct val="50000"/>
                  </a:lnSpc>
                  <a:spcBef>
                    <a:spcPct val="50000"/>
                  </a:spcBef>
                  <a:buClr>
                    <a:srgbClr val="4F81BD"/>
                  </a:buClr>
                  <a:buSzPct val="65000"/>
                  <a:buFont typeface="Wingdings" pitchFamily="2" charset="2"/>
                  <a:buNone/>
                  <a:defRPr/>
                </a:pPr>
                <a:r>
                  <a:rPr lang="en-US" altLang="es-ES" sz="1600" b="1" dirty="0">
                    <a:solidFill>
                      <a:srgbClr val="002060"/>
                    </a:solidFill>
                    <a:latin typeface="Century Gothic" pitchFamily="34" charset="0"/>
                  </a:rPr>
                  <a:t>Public + Private </a:t>
                </a:r>
              </a:p>
            </p:txBody>
          </p:sp>
          <p:sp>
            <p:nvSpPr>
              <p:cNvPr id="330774" name="_s3081"/>
              <p:cNvSpPr>
                <a:spLocks noChangeArrowheads="1"/>
              </p:cNvSpPr>
              <p:nvPr/>
            </p:nvSpPr>
            <p:spPr bwMode="auto">
              <a:xfrm>
                <a:off x="1293" y="1526"/>
                <a:ext cx="766" cy="659"/>
              </a:xfrm>
              <a:prstGeom prst="roundRect">
                <a:avLst>
                  <a:gd name="adj" fmla="val 16667"/>
                </a:avLst>
              </a:prstGeom>
              <a:solidFill>
                <a:srgbClr val="FFFFCC"/>
              </a:solidFill>
              <a:ln w="952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lIns="0" tIns="0" rIns="0" bIns="0" anchor="ctr"/>
              <a:lstStyle>
                <a:lvl1pPr marL="342900" indent="-342900" eaLnBrk="0" hangingPunct="0"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marL="0" indent="0" algn="ctr" eaLnBrk="1" hangingPunct="1">
                  <a:lnSpc>
                    <a:spcPct val="90000"/>
                  </a:lnSpc>
                  <a:spcBef>
                    <a:spcPct val="50000"/>
                  </a:spcBef>
                  <a:buClr>
                    <a:srgbClr val="4F81BD"/>
                  </a:buClr>
                  <a:buSzPct val="65000"/>
                  <a:buFont typeface="Wingdings" pitchFamily="2" charset="2"/>
                  <a:buNone/>
                  <a:defRPr/>
                </a:pPr>
                <a:r>
                  <a:rPr lang="es-ES" altLang="es-ES" sz="1800" b="1" dirty="0" err="1">
                    <a:solidFill>
                      <a:srgbClr val="002060"/>
                    </a:solidFill>
                    <a:latin typeface="Century Gothic" pitchFamily="34" charset="0"/>
                  </a:rPr>
                  <a:t>National</a:t>
                </a:r>
                <a:r>
                  <a:rPr lang="es-ES" altLang="es-ES" sz="1800" b="1" dirty="0">
                    <a:solidFill>
                      <a:srgbClr val="002060"/>
                    </a:solidFill>
                    <a:latin typeface="Century Gothic" pitchFamily="34" charset="0"/>
                  </a:rPr>
                  <a:t> </a:t>
                </a:r>
                <a:r>
                  <a:rPr lang="es-ES" altLang="es-ES" sz="1800" b="1" dirty="0" smtClean="0">
                    <a:solidFill>
                      <a:srgbClr val="002060"/>
                    </a:solidFill>
                    <a:latin typeface="Century Gothic" pitchFamily="34" charset="0"/>
                  </a:rPr>
                  <a:t>Centre of Epidemiology </a:t>
                </a:r>
              </a:p>
              <a:p>
                <a:pPr marL="0" indent="0" algn="ctr" eaLnBrk="1" hangingPunct="1">
                  <a:lnSpc>
                    <a:spcPct val="90000"/>
                  </a:lnSpc>
                  <a:spcBef>
                    <a:spcPct val="50000"/>
                  </a:spcBef>
                  <a:buClr>
                    <a:srgbClr val="4F81BD"/>
                  </a:buClr>
                  <a:buSzPct val="65000"/>
                  <a:buFont typeface="Wingdings" pitchFamily="2" charset="2"/>
                  <a:buNone/>
                  <a:defRPr/>
                </a:pPr>
                <a:r>
                  <a:rPr lang="es-ES" altLang="es-ES" sz="1800" b="1" dirty="0" smtClean="0">
                    <a:solidFill>
                      <a:srgbClr val="002060"/>
                    </a:solidFill>
                    <a:latin typeface="Century Gothic" pitchFamily="34" charset="0"/>
                  </a:rPr>
                  <a:t>(</a:t>
                </a:r>
                <a:r>
                  <a:rPr lang="es-ES" altLang="es-ES" sz="1800" b="1" dirty="0" err="1" smtClean="0">
                    <a:solidFill>
                      <a:srgbClr val="002060"/>
                    </a:solidFill>
                    <a:latin typeface="Century Gothic" pitchFamily="34" charset="0"/>
                  </a:rPr>
                  <a:t>through</a:t>
                </a:r>
                <a:r>
                  <a:rPr lang="es-ES" altLang="es-ES" sz="1800" b="1" dirty="0" smtClean="0">
                    <a:solidFill>
                      <a:srgbClr val="002060"/>
                    </a:solidFill>
                    <a:latin typeface="Century Gothic" pitchFamily="34" charset="0"/>
                  </a:rPr>
                  <a:t> </a:t>
                </a:r>
                <a:r>
                  <a:rPr lang="es-ES" altLang="es-ES" sz="1800" b="1" dirty="0" err="1" smtClean="0">
                    <a:solidFill>
                      <a:srgbClr val="C00000"/>
                    </a:solidFill>
                    <a:latin typeface="Century Gothic" pitchFamily="34" charset="0"/>
                  </a:rPr>
                  <a:t>SIVIEs</a:t>
                </a:r>
                <a:r>
                  <a:rPr lang="es-ES" altLang="es-ES" sz="1800" b="1" dirty="0" smtClean="0">
                    <a:solidFill>
                      <a:srgbClr val="002060"/>
                    </a:solidFill>
                    <a:latin typeface="Century Gothic" pitchFamily="34" charset="0"/>
                  </a:rPr>
                  <a:t>) </a:t>
                </a:r>
              </a:p>
            </p:txBody>
          </p:sp>
          <p:sp>
            <p:nvSpPr>
              <p:cNvPr id="330775" name="_s3082"/>
              <p:cNvSpPr>
                <a:spLocks noChangeArrowheads="1"/>
              </p:cNvSpPr>
              <p:nvPr/>
            </p:nvSpPr>
            <p:spPr bwMode="auto">
              <a:xfrm>
                <a:off x="1292" y="2605"/>
                <a:ext cx="766" cy="635"/>
              </a:xfrm>
              <a:prstGeom prst="roundRect">
                <a:avLst>
                  <a:gd name="adj" fmla="val 16667"/>
                </a:avLst>
              </a:prstGeom>
              <a:solidFill>
                <a:srgbClr val="FFFF99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ctr"/>
              <a:lstStyle>
                <a:lvl1pPr marL="342900" indent="-342900" eaLnBrk="0" hangingPunct="0"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  <a:spcBef>
                    <a:spcPct val="50000"/>
                  </a:spcBef>
                  <a:buClr>
                    <a:srgbClr val="4F81BD"/>
                  </a:buClr>
                  <a:buSzPct val="65000"/>
                  <a:buFont typeface="Wingdings" pitchFamily="2" charset="2"/>
                  <a:buNone/>
                  <a:defRPr/>
                </a:pPr>
                <a:r>
                  <a:rPr lang="es-ES" altLang="es-ES" sz="1600" b="1" dirty="0">
                    <a:solidFill>
                      <a:srgbClr val="002060"/>
                    </a:solidFill>
                    <a:latin typeface="Century Gothic" pitchFamily="34" charset="0"/>
                  </a:rPr>
                  <a:t>19 </a:t>
                </a:r>
                <a:r>
                  <a:rPr lang="es-ES" altLang="es-ES" sz="1600" b="1" dirty="0" err="1" smtClean="0">
                    <a:solidFill>
                      <a:srgbClr val="002060"/>
                    </a:solidFill>
                    <a:latin typeface="Century Gothic" pitchFamily="34" charset="0"/>
                  </a:rPr>
                  <a:t>Autonomous</a:t>
                </a:r>
                <a:r>
                  <a:rPr lang="es-ES" altLang="es-ES" sz="1600" b="1" dirty="0" smtClean="0">
                    <a:solidFill>
                      <a:srgbClr val="002060"/>
                    </a:solidFill>
                    <a:latin typeface="Century Gothic" pitchFamily="34" charset="0"/>
                  </a:rPr>
                  <a:t>  </a:t>
                </a:r>
                <a:r>
                  <a:rPr lang="es-ES" altLang="es-ES" sz="1600" b="1" dirty="0" err="1" smtClean="0">
                    <a:solidFill>
                      <a:srgbClr val="002060"/>
                    </a:solidFill>
                    <a:latin typeface="Century Gothic" pitchFamily="34" charset="0"/>
                  </a:rPr>
                  <a:t>Epidemiology</a:t>
                </a:r>
                <a:r>
                  <a:rPr lang="es-ES" altLang="es-ES" sz="1600" b="1" dirty="0" smtClean="0">
                    <a:solidFill>
                      <a:srgbClr val="002060"/>
                    </a:solidFill>
                    <a:latin typeface="Century Gothic" pitchFamily="34" charset="0"/>
                  </a:rPr>
                  <a:t> </a:t>
                </a:r>
                <a:r>
                  <a:rPr lang="es-ES" altLang="es-ES" sz="1600" b="1" dirty="0" err="1" smtClean="0">
                    <a:solidFill>
                      <a:srgbClr val="002060"/>
                    </a:solidFill>
                    <a:latin typeface="Century Gothic" pitchFamily="34" charset="0"/>
                  </a:rPr>
                  <a:t>Surveillance</a:t>
                </a:r>
                <a:r>
                  <a:rPr lang="es-ES" altLang="es-ES" sz="1600" b="1" dirty="0" smtClean="0">
                    <a:solidFill>
                      <a:srgbClr val="002060"/>
                    </a:solidFill>
                    <a:latin typeface="Century Gothic" pitchFamily="34" charset="0"/>
                  </a:rPr>
                  <a:t> </a:t>
                </a:r>
              </a:p>
              <a:p>
                <a:pPr algn="ctr" eaLnBrk="1" hangingPunct="1">
                  <a:lnSpc>
                    <a:spcPct val="90000"/>
                  </a:lnSpc>
                  <a:spcBef>
                    <a:spcPct val="50000"/>
                  </a:spcBef>
                  <a:buClr>
                    <a:srgbClr val="4F81BD"/>
                  </a:buClr>
                  <a:buSzPct val="65000"/>
                  <a:buFont typeface="Wingdings" pitchFamily="2" charset="2"/>
                  <a:buNone/>
                  <a:defRPr/>
                </a:pPr>
                <a:r>
                  <a:rPr lang="es-ES" altLang="es-ES" sz="1600" b="1" dirty="0" smtClean="0">
                    <a:solidFill>
                      <a:srgbClr val="002060"/>
                    </a:solidFill>
                    <a:latin typeface="Century Gothic" pitchFamily="34" charset="0"/>
                  </a:rPr>
                  <a:t>Hospital and </a:t>
                </a:r>
                <a:r>
                  <a:rPr lang="es-ES" altLang="es-ES" sz="1600" b="1" dirty="0" err="1" smtClean="0">
                    <a:solidFill>
                      <a:srgbClr val="002060"/>
                    </a:solidFill>
                    <a:latin typeface="Century Gothic" pitchFamily="34" charset="0"/>
                  </a:rPr>
                  <a:t>other</a:t>
                </a:r>
                <a:r>
                  <a:rPr lang="es-ES" altLang="es-ES" sz="1600" b="1" dirty="0" smtClean="0">
                    <a:solidFill>
                      <a:srgbClr val="002060"/>
                    </a:solidFill>
                    <a:latin typeface="Century Gothic" pitchFamily="34" charset="0"/>
                  </a:rPr>
                  <a:t> </a:t>
                </a:r>
                <a:r>
                  <a:rPr lang="es-ES" altLang="es-ES" sz="1600" b="1" dirty="0" err="1" smtClean="0">
                    <a:solidFill>
                      <a:srgbClr val="002060"/>
                    </a:solidFill>
                    <a:latin typeface="Century Gothic" pitchFamily="34" charset="0"/>
                  </a:rPr>
                  <a:t>Laboratories</a:t>
                </a:r>
                <a:endParaRPr lang="es-ES" altLang="es-ES" sz="1600" b="1" dirty="0">
                  <a:solidFill>
                    <a:srgbClr val="002060"/>
                  </a:solidFill>
                  <a:latin typeface="Century Gothic" pitchFamily="34" charset="0"/>
                </a:endParaRPr>
              </a:p>
            </p:txBody>
          </p:sp>
        </p:grpSp>
        <p:sp>
          <p:nvSpPr>
            <p:cNvPr id="31" name="_s3080"/>
            <p:cNvSpPr>
              <a:spLocks noChangeArrowheads="1"/>
            </p:cNvSpPr>
            <p:nvPr/>
          </p:nvSpPr>
          <p:spPr bwMode="auto">
            <a:xfrm>
              <a:off x="248196" y="1097969"/>
              <a:ext cx="1657597" cy="685800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>
                <a:lnSpc>
                  <a:spcPct val="90000"/>
                </a:lnSpc>
                <a:spcBef>
                  <a:spcPct val="50000"/>
                </a:spcBef>
                <a:buClr>
                  <a:srgbClr val="4F81BD"/>
                </a:buClr>
                <a:buSzPct val="65000"/>
                <a:defRPr/>
              </a:pPr>
              <a:r>
                <a:rPr lang="es-ES" sz="2000" b="1" dirty="0" smtClean="0">
                  <a:solidFill>
                    <a:srgbClr val="002060"/>
                  </a:solidFill>
                  <a:latin typeface="Century Gothic" pitchFamily="34" charset="0"/>
                </a:rPr>
                <a:t>International </a:t>
              </a:r>
              <a:endParaRPr lang="es-ES" sz="2000" b="1" dirty="0">
                <a:solidFill>
                  <a:srgbClr val="002060"/>
                </a:solidFill>
                <a:latin typeface="Century Gothic" pitchFamily="34" charset="0"/>
              </a:endParaRPr>
            </a:p>
          </p:txBody>
        </p:sp>
        <p:sp>
          <p:nvSpPr>
            <p:cNvPr id="35" name="_s3081"/>
            <p:cNvSpPr>
              <a:spLocks noChangeArrowheads="1"/>
            </p:cNvSpPr>
            <p:nvPr/>
          </p:nvSpPr>
          <p:spPr bwMode="auto">
            <a:xfrm>
              <a:off x="345281" y="2571361"/>
              <a:ext cx="1560512" cy="568325"/>
            </a:xfrm>
            <a:prstGeom prst="roundRect">
              <a:avLst>
                <a:gd name="adj" fmla="val 16667"/>
              </a:avLst>
            </a:prstGeom>
            <a:solidFill>
              <a:srgbClr val="FFFFCC"/>
            </a:solidFill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>
              <a:lvl1pPr marL="342900" indent="-342900" eaLnBrk="0" hangingPunct="0"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marL="0" indent="0" algn="ctr" eaLnBrk="1" hangingPunct="1">
                <a:lnSpc>
                  <a:spcPct val="90000"/>
                </a:lnSpc>
                <a:spcBef>
                  <a:spcPct val="50000"/>
                </a:spcBef>
                <a:buClr>
                  <a:srgbClr val="4F81BD"/>
                </a:buClr>
                <a:buSzPct val="65000"/>
                <a:buFont typeface="Wingdings" pitchFamily="2" charset="2"/>
                <a:buNone/>
                <a:defRPr/>
              </a:pPr>
              <a:r>
                <a:rPr lang="es-ES" altLang="es-ES" sz="2000" b="1" dirty="0">
                  <a:solidFill>
                    <a:srgbClr val="002060"/>
                  </a:solidFill>
                  <a:latin typeface="Century Gothic" pitchFamily="34" charset="0"/>
                </a:rPr>
                <a:t>National </a:t>
              </a:r>
            </a:p>
          </p:txBody>
        </p:sp>
        <p:sp>
          <p:nvSpPr>
            <p:cNvPr id="36" name="_s3082"/>
            <p:cNvSpPr>
              <a:spLocks noChangeArrowheads="1"/>
            </p:cNvSpPr>
            <p:nvPr/>
          </p:nvSpPr>
          <p:spPr bwMode="auto">
            <a:xfrm>
              <a:off x="228745" y="4121894"/>
              <a:ext cx="1782460" cy="603250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>
              <a:lvl1pPr marL="342900" indent="-342900" eaLnBrk="0" hangingPunct="0"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buClr>
                  <a:srgbClr val="4F81BD"/>
                </a:buClr>
                <a:buSzPct val="65000"/>
                <a:buFont typeface="Wingdings" pitchFamily="2" charset="2"/>
                <a:buNone/>
                <a:defRPr/>
              </a:pPr>
              <a:r>
                <a:rPr lang="es-ES" altLang="es-ES" sz="2000" b="1" dirty="0" err="1" smtClean="0">
                  <a:solidFill>
                    <a:srgbClr val="002060"/>
                  </a:solidFill>
                  <a:latin typeface="Century Gothic" pitchFamily="34" charset="0"/>
                </a:rPr>
                <a:t>Autonomous</a:t>
              </a:r>
              <a:endParaRPr lang="es-ES" altLang="es-ES" sz="2000" b="1" dirty="0" smtClean="0">
                <a:solidFill>
                  <a:srgbClr val="002060"/>
                </a:solidFill>
                <a:latin typeface="Century Gothic" pitchFamily="34" charset="0"/>
              </a:endParaRPr>
            </a:p>
            <a:p>
              <a:pPr algn="ctr" eaLnBrk="1" hangingPunct="1">
                <a:lnSpc>
                  <a:spcPct val="90000"/>
                </a:lnSpc>
                <a:buClr>
                  <a:srgbClr val="4F81BD"/>
                </a:buClr>
                <a:buSzPct val="65000"/>
                <a:buFont typeface="Wingdings" pitchFamily="2" charset="2"/>
                <a:buNone/>
                <a:defRPr/>
              </a:pPr>
              <a:r>
                <a:rPr lang="es-ES" altLang="es-ES" sz="2000" b="1" dirty="0" err="1">
                  <a:solidFill>
                    <a:srgbClr val="002060"/>
                  </a:solidFill>
                  <a:latin typeface="Century Gothic" pitchFamily="34" charset="0"/>
                </a:rPr>
                <a:t>c</a:t>
              </a:r>
              <a:r>
                <a:rPr lang="es-ES" altLang="es-ES" sz="2000" b="1" dirty="0" err="1" smtClean="0">
                  <a:solidFill>
                    <a:srgbClr val="002060"/>
                  </a:solidFill>
                  <a:latin typeface="Century Gothic" pitchFamily="34" charset="0"/>
                </a:rPr>
                <a:t>ommunity</a:t>
              </a:r>
              <a:r>
                <a:rPr lang="es-ES" altLang="es-ES" sz="2000" b="1" dirty="0" smtClean="0">
                  <a:solidFill>
                    <a:srgbClr val="002060"/>
                  </a:solidFill>
                  <a:latin typeface="Century Gothic" pitchFamily="34" charset="0"/>
                </a:rPr>
                <a:t> </a:t>
              </a:r>
              <a:endParaRPr lang="es-ES" altLang="es-ES" sz="2000" b="1" dirty="0">
                <a:solidFill>
                  <a:srgbClr val="002060"/>
                </a:solidFill>
                <a:latin typeface="Century Gothic" pitchFamily="34" charset="0"/>
              </a:endParaRPr>
            </a:p>
          </p:txBody>
        </p:sp>
        <p:sp>
          <p:nvSpPr>
            <p:cNvPr id="37" name="_s3084"/>
            <p:cNvSpPr>
              <a:spLocks noChangeArrowheads="1"/>
            </p:cNvSpPr>
            <p:nvPr/>
          </p:nvSpPr>
          <p:spPr bwMode="auto">
            <a:xfrm>
              <a:off x="387225" y="5589240"/>
              <a:ext cx="1379537" cy="522288"/>
            </a:xfrm>
            <a:prstGeom prst="roundRect">
              <a:avLst>
                <a:gd name="adj" fmla="val 16667"/>
              </a:avLst>
            </a:pr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>
              <a:lvl1pPr marL="342900" indent="-342900" eaLnBrk="0" hangingPunct="0"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lnSpc>
                  <a:spcPct val="50000"/>
                </a:lnSpc>
                <a:spcBef>
                  <a:spcPct val="50000"/>
                </a:spcBef>
                <a:buClr>
                  <a:srgbClr val="4F81BD"/>
                </a:buClr>
                <a:buSzPct val="65000"/>
                <a:buFont typeface="Wingdings" pitchFamily="2" charset="2"/>
                <a:buNone/>
                <a:defRPr/>
              </a:pPr>
              <a:r>
                <a:rPr lang="es-ES" altLang="es-ES" sz="1800" b="1" dirty="0" smtClean="0">
                  <a:solidFill>
                    <a:srgbClr val="002060"/>
                  </a:solidFill>
                  <a:latin typeface="Century Gothic" pitchFamily="34" charset="0"/>
                </a:rPr>
                <a:t>Local/</a:t>
              </a:r>
              <a:r>
                <a:rPr lang="es-ES" altLang="es-ES" sz="1800" b="1" dirty="0">
                  <a:solidFill>
                    <a:srgbClr val="002060"/>
                  </a:solidFill>
                  <a:latin typeface="Century Gothic" pitchFamily="34" charset="0"/>
                </a:rPr>
                <a:t>Á</a:t>
              </a:r>
              <a:r>
                <a:rPr lang="es-ES" altLang="es-ES" sz="1800" b="1" dirty="0" smtClean="0">
                  <a:solidFill>
                    <a:srgbClr val="002060"/>
                  </a:solidFill>
                  <a:latin typeface="Century Gothic" pitchFamily="34" charset="0"/>
                </a:rPr>
                <a:t>rea</a:t>
              </a:r>
              <a:endParaRPr lang="es-ES" altLang="es-ES" sz="1800" b="1" dirty="0">
                <a:solidFill>
                  <a:srgbClr val="002060"/>
                </a:solidFill>
                <a:latin typeface="Century Gothic" pitchFamily="34" charset="0"/>
              </a:endParaRPr>
            </a:p>
          </p:txBody>
        </p:sp>
        <p:sp>
          <p:nvSpPr>
            <p:cNvPr id="38" name="_s3081"/>
            <p:cNvSpPr>
              <a:spLocks noChangeArrowheads="1"/>
            </p:cNvSpPr>
            <p:nvPr/>
          </p:nvSpPr>
          <p:spPr bwMode="auto">
            <a:xfrm>
              <a:off x="6172905" y="1770566"/>
              <a:ext cx="2757826" cy="2171151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>
              <a:lvl1pPr marL="342900" indent="-342900" eaLnBrk="0" hangingPunct="0"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marL="0" indent="0" algn="ctr" eaLnBrk="1" hangingPunct="1">
                <a:lnSpc>
                  <a:spcPct val="90000"/>
                </a:lnSpc>
                <a:spcBef>
                  <a:spcPct val="50000"/>
                </a:spcBef>
                <a:buClr>
                  <a:srgbClr val="4F81BD"/>
                </a:buClr>
                <a:buSzPct val="65000"/>
                <a:buFont typeface="Wingdings" pitchFamily="2" charset="2"/>
                <a:buNone/>
                <a:defRPr/>
              </a:pPr>
              <a:endParaRPr lang="en-US" altLang="es-ES" sz="1800" b="1" dirty="0" smtClean="0">
                <a:solidFill>
                  <a:srgbClr val="002060"/>
                </a:solidFill>
                <a:latin typeface="Century Gothic" pitchFamily="34" charset="0"/>
              </a:endParaRPr>
            </a:p>
            <a:p>
              <a:pPr marL="0" indent="0" algn="ctr" eaLnBrk="1" hangingPunct="1">
                <a:lnSpc>
                  <a:spcPct val="90000"/>
                </a:lnSpc>
                <a:spcBef>
                  <a:spcPct val="50000"/>
                </a:spcBef>
                <a:buClr>
                  <a:srgbClr val="4F81BD"/>
                </a:buClr>
                <a:buSzPct val="65000"/>
                <a:buFont typeface="Wingdings" pitchFamily="2" charset="2"/>
                <a:buNone/>
                <a:defRPr/>
              </a:pPr>
              <a:r>
                <a:rPr lang="en-US" altLang="es-ES" sz="1800" b="1" dirty="0" smtClean="0">
                  <a:solidFill>
                    <a:srgbClr val="002060"/>
                  </a:solidFill>
                  <a:latin typeface="Century Gothic" pitchFamily="34" charset="0"/>
                </a:rPr>
                <a:t>Analysis &amp;Evaluation </a:t>
              </a:r>
            </a:p>
            <a:p>
              <a:pPr marL="0" indent="0" algn="ctr" eaLnBrk="1" hangingPunct="1">
                <a:lnSpc>
                  <a:spcPct val="90000"/>
                </a:lnSpc>
                <a:spcBef>
                  <a:spcPct val="50000"/>
                </a:spcBef>
                <a:buClr>
                  <a:srgbClr val="4F81BD"/>
                </a:buClr>
                <a:buSzPct val="65000"/>
                <a:buNone/>
                <a:defRPr/>
              </a:pPr>
              <a:r>
                <a:rPr lang="en-US" altLang="es-ES" sz="1700" b="1" dirty="0" smtClean="0">
                  <a:solidFill>
                    <a:srgbClr val="002060"/>
                  </a:solidFill>
                  <a:latin typeface="Century Gothic" pitchFamily="34" charset="0"/>
                </a:rPr>
                <a:t>Technical assistance</a:t>
              </a:r>
            </a:p>
            <a:p>
              <a:pPr marL="0" indent="0" algn="ctr" eaLnBrk="1" hangingPunct="1">
                <a:lnSpc>
                  <a:spcPct val="90000"/>
                </a:lnSpc>
                <a:spcBef>
                  <a:spcPct val="50000"/>
                </a:spcBef>
                <a:buClr>
                  <a:srgbClr val="4F81BD"/>
                </a:buClr>
                <a:buSzPct val="65000"/>
                <a:buNone/>
                <a:defRPr/>
              </a:pPr>
              <a:r>
                <a:rPr lang="en-US" altLang="es-ES" sz="1700" b="1" dirty="0">
                  <a:solidFill>
                    <a:srgbClr val="002060"/>
                  </a:solidFill>
                  <a:latin typeface="Century Gothic" pitchFamily="34" charset="0"/>
                </a:rPr>
                <a:t>t</a:t>
              </a:r>
              <a:r>
                <a:rPr lang="en-US" altLang="es-ES" sz="1700" b="1" dirty="0" smtClean="0">
                  <a:solidFill>
                    <a:srgbClr val="002060"/>
                  </a:solidFill>
                  <a:latin typeface="Century Gothic" pitchFamily="34" charset="0"/>
                </a:rPr>
                <a:t>o Vaccination Program</a:t>
              </a:r>
              <a:endParaRPr lang="en-US" altLang="es-ES" sz="1700" b="1" dirty="0">
                <a:solidFill>
                  <a:srgbClr val="002060"/>
                </a:solidFill>
                <a:latin typeface="Century Gothic" pitchFamily="34" charset="0"/>
              </a:endParaRPr>
            </a:p>
            <a:p>
              <a:pPr marL="0" indent="0" algn="ctr" eaLnBrk="1" hangingPunct="1">
                <a:lnSpc>
                  <a:spcPct val="90000"/>
                </a:lnSpc>
                <a:spcBef>
                  <a:spcPct val="50000"/>
                </a:spcBef>
                <a:buClr>
                  <a:srgbClr val="4F81BD"/>
                </a:buClr>
                <a:buSzPct val="65000"/>
                <a:buNone/>
                <a:defRPr/>
              </a:pPr>
              <a:r>
                <a:rPr lang="en-US" altLang="es-ES" sz="1700" b="1" dirty="0">
                  <a:solidFill>
                    <a:srgbClr val="002060"/>
                  </a:solidFill>
                  <a:latin typeface="Century Gothic" pitchFamily="34" charset="0"/>
                </a:rPr>
                <a:t>Reporting to ECDC </a:t>
              </a:r>
              <a:r>
                <a:rPr lang="en-US" altLang="es-ES" sz="1700" b="1" dirty="0" smtClean="0">
                  <a:solidFill>
                    <a:srgbClr val="002060"/>
                  </a:solidFill>
                  <a:latin typeface="Century Gothic" pitchFamily="34" charset="0"/>
                </a:rPr>
                <a:t>&amp;WHO</a:t>
              </a:r>
              <a:endParaRPr lang="en-US" altLang="es-ES" sz="1700" b="1" dirty="0">
                <a:solidFill>
                  <a:srgbClr val="002060"/>
                </a:solidFill>
                <a:latin typeface="Century Gothic" pitchFamily="34" charset="0"/>
              </a:endParaRPr>
            </a:p>
            <a:p>
              <a:pPr marL="0" indent="0" algn="ctr" eaLnBrk="1" hangingPunct="1">
                <a:lnSpc>
                  <a:spcPct val="90000"/>
                </a:lnSpc>
                <a:spcBef>
                  <a:spcPct val="50000"/>
                </a:spcBef>
                <a:buClr>
                  <a:srgbClr val="4F81BD"/>
                </a:buClr>
                <a:buSzPct val="65000"/>
                <a:buFont typeface="Wingdings" pitchFamily="2" charset="2"/>
                <a:buNone/>
                <a:defRPr/>
              </a:pPr>
              <a:endParaRPr lang="en-US" altLang="es-ES" sz="1800" b="1" dirty="0">
                <a:solidFill>
                  <a:srgbClr val="002060"/>
                </a:solidFill>
                <a:latin typeface="Century Gothic" pitchFamily="34" charset="0"/>
              </a:endParaRPr>
            </a:p>
          </p:txBody>
        </p:sp>
        <p:sp>
          <p:nvSpPr>
            <p:cNvPr id="39" name="_s3082"/>
            <p:cNvSpPr>
              <a:spLocks noChangeArrowheads="1"/>
            </p:cNvSpPr>
            <p:nvPr/>
          </p:nvSpPr>
          <p:spPr bwMode="auto">
            <a:xfrm>
              <a:off x="6301112" y="4055365"/>
              <a:ext cx="2591368" cy="999235"/>
            </a:xfrm>
            <a:prstGeom prst="roundRect">
              <a:avLst>
                <a:gd name="adj" fmla="val 16667"/>
              </a:avLst>
            </a:prstGeom>
            <a:solidFill>
              <a:schemeClr val="tx2">
                <a:lumMod val="20000"/>
                <a:lumOff val="80000"/>
                <a:alpha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>
              <a:lvl1pPr marL="342900" indent="-342900" eaLnBrk="0" hangingPunct="0"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ct val="50000"/>
                </a:spcBef>
                <a:buClr>
                  <a:srgbClr val="4F81BD"/>
                </a:buClr>
                <a:buSzPct val="65000"/>
                <a:buFont typeface="Wingdings" pitchFamily="2" charset="2"/>
                <a:buNone/>
                <a:defRPr/>
              </a:pPr>
              <a:r>
                <a:rPr lang="es-ES" altLang="es-ES" sz="1800" b="1" dirty="0">
                  <a:solidFill>
                    <a:srgbClr val="002060"/>
                  </a:solidFill>
                  <a:latin typeface="Century Gothic" pitchFamily="34" charset="0"/>
                </a:rPr>
                <a:t>Investigation </a:t>
              </a:r>
            </a:p>
            <a:p>
              <a:pPr algn="ctr" eaLnBrk="1" hangingPunct="1">
                <a:lnSpc>
                  <a:spcPct val="90000"/>
                </a:lnSpc>
                <a:spcBef>
                  <a:spcPct val="50000"/>
                </a:spcBef>
                <a:buClr>
                  <a:srgbClr val="4F81BD"/>
                </a:buClr>
                <a:buSzPct val="65000"/>
                <a:buFont typeface="Wingdings" pitchFamily="2" charset="2"/>
                <a:buNone/>
                <a:defRPr/>
              </a:pPr>
              <a:r>
                <a:rPr lang="es-ES" altLang="es-ES" sz="1800" b="1" dirty="0">
                  <a:solidFill>
                    <a:srgbClr val="002060"/>
                  </a:solidFill>
                  <a:latin typeface="Century Gothic" pitchFamily="34" charset="0"/>
                </a:rPr>
                <a:t>Control measures </a:t>
              </a:r>
            </a:p>
          </p:txBody>
        </p:sp>
        <p:sp>
          <p:nvSpPr>
            <p:cNvPr id="40" name="_s3084"/>
            <p:cNvSpPr>
              <a:spLocks noChangeArrowheads="1"/>
            </p:cNvSpPr>
            <p:nvPr/>
          </p:nvSpPr>
          <p:spPr bwMode="auto">
            <a:xfrm>
              <a:off x="6301112" y="5518902"/>
              <a:ext cx="2591368" cy="934285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lumMod val="40000"/>
                <a:lumOff val="60000"/>
                <a:alpha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>
              <a:lvl1pPr marL="342900" indent="-342900" eaLnBrk="0" hangingPunct="0"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lnSpc>
                  <a:spcPct val="50000"/>
                </a:lnSpc>
                <a:spcBef>
                  <a:spcPct val="50000"/>
                </a:spcBef>
                <a:buClr>
                  <a:srgbClr val="4F81BD"/>
                </a:buClr>
                <a:buSzPct val="65000"/>
                <a:buFont typeface="Wingdings" pitchFamily="2" charset="2"/>
                <a:buNone/>
                <a:defRPr/>
              </a:pPr>
              <a:r>
                <a:rPr lang="es-ES" altLang="es-ES" sz="1800" b="1" dirty="0" err="1" smtClean="0">
                  <a:solidFill>
                    <a:srgbClr val="002060"/>
                  </a:solidFill>
                  <a:latin typeface="Century Gothic" pitchFamily="34" charset="0"/>
                </a:rPr>
                <a:t>Reporting</a:t>
              </a:r>
              <a:endParaRPr lang="es-ES" altLang="es-ES" sz="1800" b="1" dirty="0" smtClean="0">
                <a:solidFill>
                  <a:srgbClr val="002060"/>
                </a:solidFill>
                <a:latin typeface="Century Gothic" pitchFamily="34" charset="0"/>
              </a:endParaRPr>
            </a:p>
            <a:p>
              <a:pPr algn="ctr" eaLnBrk="1" hangingPunct="1">
                <a:lnSpc>
                  <a:spcPct val="50000"/>
                </a:lnSpc>
                <a:spcBef>
                  <a:spcPct val="50000"/>
                </a:spcBef>
                <a:buClr>
                  <a:srgbClr val="4F81BD"/>
                </a:buClr>
                <a:buSzPct val="65000"/>
                <a:buFont typeface="Wingdings" pitchFamily="2" charset="2"/>
                <a:buNone/>
                <a:defRPr/>
              </a:pPr>
              <a:r>
                <a:rPr lang="es-ES" altLang="es-ES" sz="1800" b="1" dirty="0" smtClean="0">
                  <a:solidFill>
                    <a:srgbClr val="002060"/>
                  </a:solidFill>
                  <a:latin typeface="Century Gothic" pitchFamily="34" charset="0"/>
                </a:rPr>
                <a:t> </a:t>
              </a:r>
              <a:r>
                <a:rPr lang="es-ES" altLang="es-ES" sz="1800" b="1" dirty="0" err="1">
                  <a:solidFill>
                    <a:srgbClr val="002060"/>
                  </a:solidFill>
                  <a:latin typeface="Century Gothic" pitchFamily="34" charset="0"/>
                </a:rPr>
                <a:t>Investigation</a:t>
              </a:r>
              <a:endParaRPr lang="es-ES" altLang="es-ES" sz="1800" b="1" dirty="0">
                <a:solidFill>
                  <a:srgbClr val="002060"/>
                </a:solidFill>
                <a:latin typeface="Century Gothic" pitchFamily="34" charset="0"/>
              </a:endParaRPr>
            </a:p>
          </p:txBody>
        </p:sp>
        <p:sp>
          <p:nvSpPr>
            <p:cNvPr id="20" name="19 Cheurón"/>
            <p:cNvSpPr/>
            <p:nvPr/>
          </p:nvSpPr>
          <p:spPr>
            <a:xfrm>
              <a:off x="6057195" y="2691770"/>
              <a:ext cx="115710" cy="327509"/>
            </a:xfrm>
            <a:prstGeom prst="chevron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prstClr val="black"/>
                </a:solidFill>
              </a:endParaRPr>
            </a:p>
          </p:txBody>
        </p:sp>
        <p:sp>
          <p:nvSpPr>
            <p:cNvPr id="43" name="42 Cheurón"/>
            <p:cNvSpPr/>
            <p:nvPr/>
          </p:nvSpPr>
          <p:spPr>
            <a:xfrm>
              <a:off x="6156176" y="2691770"/>
              <a:ext cx="115710" cy="327509"/>
            </a:xfrm>
            <a:prstGeom prst="chevron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prstClr val="black"/>
                </a:solidFill>
              </a:endParaRPr>
            </a:p>
          </p:txBody>
        </p:sp>
        <p:sp>
          <p:nvSpPr>
            <p:cNvPr id="47" name="46 Cheurón"/>
            <p:cNvSpPr/>
            <p:nvPr/>
          </p:nvSpPr>
          <p:spPr>
            <a:xfrm>
              <a:off x="6134654" y="4397635"/>
              <a:ext cx="115710" cy="327509"/>
            </a:xfrm>
            <a:prstGeom prst="chevron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prstClr val="black"/>
                </a:solidFill>
              </a:endParaRPr>
            </a:p>
          </p:txBody>
        </p:sp>
        <p:sp>
          <p:nvSpPr>
            <p:cNvPr id="48" name="47 Cheurón"/>
            <p:cNvSpPr/>
            <p:nvPr/>
          </p:nvSpPr>
          <p:spPr>
            <a:xfrm>
              <a:off x="6031121" y="4397635"/>
              <a:ext cx="115710" cy="327509"/>
            </a:xfrm>
            <a:prstGeom prst="chevron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prstClr val="black"/>
                </a:solidFill>
              </a:endParaRPr>
            </a:p>
          </p:txBody>
        </p:sp>
        <p:sp>
          <p:nvSpPr>
            <p:cNvPr id="49" name="48 Cheurón"/>
            <p:cNvSpPr/>
            <p:nvPr/>
          </p:nvSpPr>
          <p:spPr>
            <a:xfrm>
              <a:off x="6156176" y="5765787"/>
              <a:ext cx="115710" cy="327509"/>
            </a:xfrm>
            <a:prstGeom prst="chevron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prstClr val="black"/>
                </a:solidFill>
              </a:endParaRPr>
            </a:p>
          </p:txBody>
        </p:sp>
        <p:sp>
          <p:nvSpPr>
            <p:cNvPr id="50" name="49 Cheurón"/>
            <p:cNvSpPr/>
            <p:nvPr/>
          </p:nvSpPr>
          <p:spPr>
            <a:xfrm>
              <a:off x="6040466" y="5765787"/>
              <a:ext cx="115710" cy="327509"/>
            </a:xfrm>
            <a:prstGeom prst="chevron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prstClr val="black"/>
                </a:solidFill>
              </a:endParaRPr>
            </a:p>
          </p:txBody>
        </p:sp>
      </p:grpSp>
      <p:sp>
        <p:nvSpPr>
          <p:cNvPr id="33" name="32 Rectángulo"/>
          <p:cNvSpPr/>
          <p:nvPr/>
        </p:nvSpPr>
        <p:spPr>
          <a:xfrm>
            <a:off x="107505" y="44624"/>
            <a:ext cx="1045814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91138" name="Rectangle 8"/>
          <p:cNvSpPr>
            <a:spLocks noChangeArrowheads="1"/>
          </p:cNvSpPr>
          <p:nvPr/>
        </p:nvSpPr>
        <p:spPr bwMode="auto">
          <a:xfrm>
            <a:off x="608381" y="69642"/>
            <a:ext cx="745190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s-ES" altLang="es-ES" sz="2600" dirty="0" err="1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Pertussis</a:t>
            </a:r>
            <a:r>
              <a:rPr lang="es-ES" altLang="es-ES" sz="26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es-ES" altLang="es-ES" sz="2600" dirty="0" err="1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Surveillance</a:t>
            </a:r>
            <a:r>
              <a:rPr lang="es-ES" altLang="es-ES" sz="26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 </a:t>
            </a:r>
            <a:r>
              <a:rPr lang="es-ES" altLang="es-ES" sz="2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in </a:t>
            </a:r>
            <a:r>
              <a:rPr lang="es-ES" altLang="es-ES" sz="2600" dirty="0" err="1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Spain</a:t>
            </a:r>
            <a:r>
              <a:rPr lang="es-ES" altLang="es-ES" sz="2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.</a:t>
            </a:r>
            <a:r>
              <a:rPr lang="es-ES" altLang="es-ES" sz="26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es-ES" altLang="es-ES" sz="2600" dirty="0" err="1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Reporting</a:t>
            </a:r>
            <a:r>
              <a:rPr lang="es-ES" altLang="es-ES" sz="26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es-ES" altLang="es-ES" sz="2600" dirty="0" err="1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flow</a:t>
            </a:r>
            <a:r>
              <a:rPr lang="es-ES" altLang="es-ES" sz="26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chart</a:t>
            </a:r>
            <a:r>
              <a:rPr lang="es-ES" altLang="es-ES" sz="2600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 </a:t>
            </a:r>
          </a:p>
        </p:txBody>
      </p:sp>
      <p:sp>
        <p:nvSpPr>
          <p:cNvPr id="28" name="Line 5"/>
          <p:cNvSpPr>
            <a:spLocks noChangeShapeType="1"/>
          </p:cNvSpPr>
          <p:nvPr/>
        </p:nvSpPr>
        <p:spPr bwMode="auto">
          <a:xfrm flipV="1">
            <a:off x="373063" y="548486"/>
            <a:ext cx="8370132" cy="8203"/>
          </a:xfrm>
          <a:prstGeom prst="line">
            <a:avLst/>
          </a:prstGeom>
          <a:noFill/>
          <a:ln w="47625" cmpd="thinThick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29" name="_s3081"/>
          <p:cNvSpPr>
            <a:spLocks noChangeArrowheads="1"/>
          </p:cNvSpPr>
          <p:nvPr/>
        </p:nvSpPr>
        <p:spPr bwMode="auto">
          <a:xfrm>
            <a:off x="7154901" y="787161"/>
            <a:ext cx="1560512" cy="568325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</p:spPr>
        <p:txBody>
          <a:bodyPr wrap="none" lIns="0" tIns="0" rIns="0" bIns="0" anchor="ctr"/>
          <a:lstStyle>
            <a:lvl1pPr marL="342900" indent="-342900" eaLnBrk="0" hangingPunct="0"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ctr" eaLnBrk="1" hangingPunct="1">
              <a:lnSpc>
                <a:spcPct val="90000"/>
              </a:lnSpc>
              <a:spcBef>
                <a:spcPct val="50000"/>
              </a:spcBef>
              <a:buClr>
                <a:srgbClr val="4F81BD"/>
              </a:buClr>
              <a:buSzPct val="65000"/>
              <a:buFont typeface="Wingdings" pitchFamily="2" charset="2"/>
              <a:buNone/>
              <a:defRPr/>
            </a:pPr>
            <a:r>
              <a:rPr lang="es-ES" altLang="es-ES" sz="2000" b="1" dirty="0" err="1" smtClean="0">
                <a:solidFill>
                  <a:srgbClr val="002060"/>
                </a:solidFill>
                <a:latin typeface="Century Gothic" pitchFamily="34" charset="0"/>
              </a:rPr>
              <a:t>MofH</a:t>
            </a:r>
            <a:r>
              <a:rPr lang="es-ES" altLang="es-ES" sz="2000" b="1" dirty="0" smtClean="0">
                <a:solidFill>
                  <a:srgbClr val="002060"/>
                </a:solidFill>
                <a:latin typeface="Century Gothic" pitchFamily="34" charset="0"/>
              </a:rPr>
              <a:t> </a:t>
            </a:r>
            <a:endParaRPr lang="es-ES" altLang="es-ES" sz="2000" b="1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30" name="29 Cheurón"/>
          <p:cNvSpPr/>
          <p:nvPr/>
        </p:nvSpPr>
        <p:spPr>
          <a:xfrm rot="16200000">
            <a:off x="7560239" y="1420646"/>
            <a:ext cx="372331" cy="327509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black"/>
              </a:solidFill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507391">
            <a:off x="8010453" y="1412522"/>
            <a:ext cx="354013" cy="42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" name="10 Grupo"/>
          <p:cNvGrpSpPr/>
          <p:nvPr/>
        </p:nvGrpSpPr>
        <p:grpSpPr>
          <a:xfrm>
            <a:off x="986212" y="1847496"/>
            <a:ext cx="145963" cy="676629"/>
            <a:chOff x="986212" y="1847496"/>
            <a:chExt cx="145963" cy="676629"/>
          </a:xfrm>
        </p:grpSpPr>
        <p:cxnSp>
          <p:nvCxnSpPr>
            <p:cNvPr id="5" name="4 Conector recto de flecha"/>
            <p:cNvCxnSpPr/>
            <p:nvPr/>
          </p:nvCxnSpPr>
          <p:spPr>
            <a:xfrm>
              <a:off x="986212" y="1847496"/>
              <a:ext cx="4388" cy="67662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6 Conector recto de flecha"/>
            <p:cNvCxnSpPr/>
            <p:nvPr/>
          </p:nvCxnSpPr>
          <p:spPr>
            <a:xfrm flipH="1" flipV="1">
              <a:off x="1125537" y="1847497"/>
              <a:ext cx="6638" cy="64540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40 Grupo"/>
          <p:cNvGrpSpPr/>
          <p:nvPr/>
        </p:nvGrpSpPr>
        <p:grpSpPr>
          <a:xfrm>
            <a:off x="977899" y="3358813"/>
            <a:ext cx="145963" cy="676629"/>
            <a:chOff x="986212" y="1847496"/>
            <a:chExt cx="145963" cy="676629"/>
          </a:xfrm>
        </p:grpSpPr>
        <p:cxnSp>
          <p:nvCxnSpPr>
            <p:cNvPr id="42" name="41 Conector recto de flecha"/>
            <p:cNvCxnSpPr/>
            <p:nvPr/>
          </p:nvCxnSpPr>
          <p:spPr>
            <a:xfrm>
              <a:off x="986212" y="1847496"/>
              <a:ext cx="4388" cy="67662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43 Conector recto de flecha"/>
            <p:cNvCxnSpPr/>
            <p:nvPr/>
          </p:nvCxnSpPr>
          <p:spPr>
            <a:xfrm flipH="1" flipV="1">
              <a:off x="1125537" y="1847497"/>
              <a:ext cx="6638" cy="64540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44 Grupo"/>
          <p:cNvGrpSpPr/>
          <p:nvPr/>
        </p:nvGrpSpPr>
        <p:grpSpPr>
          <a:xfrm>
            <a:off x="975705" y="4842273"/>
            <a:ext cx="145963" cy="676629"/>
            <a:chOff x="986212" y="1847496"/>
            <a:chExt cx="145963" cy="676629"/>
          </a:xfrm>
        </p:grpSpPr>
        <p:cxnSp>
          <p:nvCxnSpPr>
            <p:cNvPr id="46" name="45 Conector recto de flecha"/>
            <p:cNvCxnSpPr/>
            <p:nvPr/>
          </p:nvCxnSpPr>
          <p:spPr>
            <a:xfrm>
              <a:off x="986212" y="1847496"/>
              <a:ext cx="4388" cy="67662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50 Conector recto de flecha"/>
            <p:cNvCxnSpPr/>
            <p:nvPr/>
          </p:nvCxnSpPr>
          <p:spPr>
            <a:xfrm flipH="1" flipV="1">
              <a:off x="1125537" y="1847497"/>
              <a:ext cx="6638" cy="64540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2" name="51 Imagen" descr="D:\Users\vgarciam\AppData\Local\Temp\Rar$DI02.280\LOGO_01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8018" y="91694"/>
            <a:ext cx="1224136" cy="4895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36547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D:\Users\vgarciam\AppData\Local\Temp\Rar$DI02.280\LOGO_01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5166" y="6153404"/>
            <a:ext cx="1224136" cy="48958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7 Rectángulo"/>
          <p:cNvSpPr/>
          <p:nvPr/>
        </p:nvSpPr>
        <p:spPr>
          <a:xfrm>
            <a:off x="4321765" y="5445644"/>
            <a:ext cx="4427794" cy="99001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en-GB" sz="1500" dirty="0" smtClean="0"/>
              <a:t>Adapt to EU case definition</a:t>
            </a:r>
            <a:r>
              <a:rPr lang="en-GB" sz="1500" dirty="0"/>
              <a:t>		</a:t>
            </a:r>
          </a:p>
          <a:p>
            <a:pPr marL="285750" indent="-285750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en-GB" sz="1500" dirty="0"/>
              <a:t>Update </a:t>
            </a:r>
            <a:r>
              <a:rPr lang="en-GB" sz="1500" dirty="0" smtClean="0"/>
              <a:t>the </a:t>
            </a:r>
            <a:r>
              <a:rPr lang="en-GB" sz="1500" dirty="0"/>
              <a:t>evidences in diagnosis and </a:t>
            </a:r>
            <a:r>
              <a:rPr lang="en-GB" sz="1500" dirty="0" smtClean="0"/>
              <a:t>control</a:t>
            </a:r>
            <a:endParaRPr lang="en-GB" sz="1500" dirty="0"/>
          </a:p>
          <a:p>
            <a:pPr marL="285750" indent="-285750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en-GB" sz="1500" dirty="0" smtClean="0"/>
              <a:t>Improve Timeliness </a:t>
            </a:r>
            <a:r>
              <a:rPr lang="en-GB" sz="1500" dirty="0"/>
              <a:t>of </a:t>
            </a:r>
            <a:r>
              <a:rPr lang="en-GB" sz="1500" dirty="0" smtClean="0"/>
              <a:t>Reporting</a:t>
            </a:r>
            <a:r>
              <a:rPr lang="en-GB" sz="1500" dirty="0"/>
              <a:t>	</a:t>
            </a:r>
          </a:p>
          <a:p>
            <a:pPr marL="285750" indent="-285750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en-GB" sz="1500" dirty="0" smtClean="0"/>
              <a:t>Expand the core variables to be reported </a:t>
            </a:r>
            <a:r>
              <a:rPr lang="en-GB" sz="1500" dirty="0"/>
              <a:t>Complications, Hospitalization and </a:t>
            </a:r>
            <a:r>
              <a:rPr lang="en-GB" sz="1500" dirty="0" smtClean="0"/>
              <a:t>Death</a:t>
            </a:r>
            <a:endParaRPr lang="en-GB" sz="1500" dirty="0"/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7" r="4896" b="5804"/>
          <a:stretch/>
        </p:blipFill>
        <p:spPr bwMode="auto">
          <a:xfrm>
            <a:off x="493409" y="27856"/>
            <a:ext cx="8077200" cy="5265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Flecha derecha"/>
          <p:cNvSpPr/>
          <p:nvPr/>
        </p:nvSpPr>
        <p:spPr>
          <a:xfrm>
            <a:off x="1691680" y="5668772"/>
            <a:ext cx="2130536" cy="484632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1813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48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94" t="12500" r="26563" b="4967"/>
          <a:stretch>
            <a:fillRect/>
          </a:stretch>
        </p:blipFill>
        <p:spPr bwMode="auto">
          <a:xfrm>
            <a:off x="4572000" y="907257"/>
            <a:ext cx="3944938" cy="552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250825" y="1196752"/>
            <a:ext cx="4177159" cy="4955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s-ES" sz="4000" dirty="0" err="1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</a:t>
            </a:r>
            <a:r>
              <a:rPr lang="es-ES" sz="40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4000" dirty="0" err="1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Surveillance</a:t>
            </a:r>
            <a:r>
              <a:rPr lang="es-ES" sz="40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s-ES" sz="4000" dirty="0" err="1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Guidelines</a:t>
            </a:r>
            <a:endParaRPr lang="es-ES" sz="4000" dirty="0" smtClean="0">
              <a:solidFill>
                <a:srgbClr val="4F81BD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defRPr/>
            </a:pPr>
            <a:endParaRPr lang="es-ES" sz="4000" dirty="0">
              <a:solidFill>
                <a:srgbClr val="4F81BD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defRPr/>
            </a:pPr>
            <a:r>
              <a:rPr lang="es-ES" sz="36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Cases &amp; </a:t>
            </a:r>
            <a:r>
              <a:rPr lang="es-ES" sz="3600" dirty="0" err="1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Outbreaks</a:t>
            </a:r>
            <a:endParaRPr lang="es-ES" sz="3600" dirty="0" smtClean="0">
              <a:solidFill>
                <a:srgbClr val="4F81BD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defRPr/>
            </a:pPr>
            <a:r>
              <a:rPr lang="es-ES" sz="40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spcBef>
                <a:spcPct val="0"/>
              </a:spcBef>
              <a:defRPr/>
            </a:pPr>
            <a:r>
              <a:rPr lang="es-ES" sz="40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RENAVE</a:t>
            </a:r>
            <a:r>
              <a:rPr lang="es-ES" sz="4000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40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</a:t>
            </a:r>
          </a:p>
          <a:p>
            <a:pPr algn="ctr">
              <a:spcBef>
                <a:spcPct val="0"/>
              </a:spcBef>
              <a:defRPr/>
            </a:pPr>
            <a:endParaRPr lang="es-ES" sz="4000" dirty="0" smtClean="0">
              <a:solidFill>
                <a:srgbClr val="4F81BD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250825" y="6172200"/>
            <a:ext cx="66974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es-ES" sz="1200" b="1" dirty="0">
                <a:solidFill>
                  <a:srgbClr val="C0504D">
                    <a:lumMod val="50000"/>
                  </a:srgbClr>
                </a:solidFill>
              </a:rPr>
              <a:t>http://www.isciii.es/ISCIII/es/contenidos/fd-servicios-cientifico-tecnicos/fd-vigilancias-alertas/PROTOCOLOS_RENAVE.pdf</a:t>
            </a:r>
          </a:p>
        </p:txBody>
      </p:sp>
      <p:sp>
        <p:nvSpPr>
          <p:cNvPr id="11" name="Line 5"/>
          <p:cNvSpPr>
            <a:spLocks noChangeShapeType="1"/>
          </p:cNvSpPr>
          <p:nvPr/>
        </p:nvSpPr>
        <p:spPr bwMode="auto">
          <a:xfrm>
            <a:off x="611188" y="711860"/>
            <a:ext cx="7921625" cy="0"/>
          </a:xfrm>
          <a:prstGeom prst="line">
            <a:avLst/>
          </a:prstGeom>
          <a:noFill/>
          <a:ln w="47625" cmpd="thinThick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899592" y="73581"/>
            <a:ext cx="7344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es-ES" altLang="es-ES" sz="3600" dirty="0" err="1" smtClean="0">
                <a:solidFill>
                  <a:srgbClr val="1F497D">
                    <a:lumMod val="75000"/>
                  </a:srgbClr>
                </a:solidFill>
                <a:latin typeface="+mj-lt"/>
              </a:rPr>
              <a:t>Surveillance</a:t>
            </a:r>
            <a:r>
              <a:rPr lang="es-ES" altLang="es-ES" sz="3600" dirty="0" smtClean="0">
                <a:solidFill>
                  <a:srgbClr val="1F497D">
                    <a:lumMod val="75000"/>
                  </a:srgbClr>
                </a:solidFill>
                <a:latin typeface="+mj-lt"/>
              </a:rPr>
              <a:t> </a:t>
            </a:r>
            <a:r>
              <a:rPr lang="es-ES" altLang="es-ES" sz="3600" dirty="0" err="1" smtClean="0">
                <a:solidFill>
                  <a:srgbClr val="1F497D">
                    <a:lumMod val="75000"/>
                  </a:srgbClr>
                </a:solidFill>
                <a:latin typeface="+mj-lt"/>
              </a:rPr>
              <a:t>Guidelines</a:t>
            </a:r>
            <a:r>
              <a:rPr lang="es-ES" altLang="es-ES" sz="3600" dirty="0" smtClean="0">
                <a:solidFill>
                  <a:srgbClr val="1F497D">
                    <a:lumMod val="75000"/>
                  </a:srgbClr>
                </a:solidFill>
                <a:latin typeface="+mj-lt"/>
              </a:rPr>
              <a:t> (Protocolos)</a:t>
            </a:r>
            <a:endParaRPr lang="es-ES" sz="3600" dirty="0">
              <a:solidFill>
                <a:srgbClr val="1F497D">
                  <a:lumMod val="75000"/>
                </a:srgb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4045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Line 5"/>
          <p:cNvSpPr>
            <a:spLocks noChangeShapeType="1"/>
          </p:cNvSpPr>
          <p:nvPr/>
        </p:nvSpPr>
        <p:spPr bwMode="auto">
          <a:xfrm>
            <a:off x="539179" y="672569"/>
            <a:ext cx="8353301" cy="0"/>
          </a:xfrm>
          <a:prstGeom prst="line">
            <a:avLst/>
          </a:prstGeom>
          <a:noFill/>
          <a:ln w="47625" cmpd="thinThick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827584" y="34045"/>
            <a:ext cx="80648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s-ES" sz="32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</a:t>
            </a:r>
            <a:r>
              <a:rPr lang="es-ES" sz="3200" dirty="0" err="1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definition</a:t>
            </a:r>
            <a:r>
              <a:rPr lang="es-ES" sz="32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3200" dirty="0" err="1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s-ES" sz="3200" dirty="0" err="1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uidelines</a:t>
            </a:r>
            <a:r>
              <a:rPr lang="es-ES" sz="32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RENAVE 2013</a:t>
            </a:r>
            <a:endParaRPr lang="es-ES" sz="3200" dirty="0">
              <a:solidFill>
                <a:srgbClr val="4F81BD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0283746"/>
              </p:ext>
            </p:extLst>
          </p:nvPr>
        </p:nvGraphicFramePr>
        <p:xfrm>
          <a:off x="413048" y="836712"/>
          <a:ext cx="8496944" cy="3753229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134616"/>
                <a:gridCol w="7362328"/>
              </a:tblGrid>
              <a:tr h="2376264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1" kern="1200" dirty="0" err="1" smtClean="0">
                          <a:solidFill>
                            <a:schemeClr val="tx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Criteria</a:t>
                      </a:r>
                      <a:endParaRPr lang="es-ES" sz="1600" b="1" kern="1200" dirty="0">
                        <a:solidFill>
                          <a:schemeClr val="tx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1" marR="91441" marT="45715" marB="45715" anchor="ctr"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Criterio clínico </a:t>
                      </a:r>
                    </a:p>
                    <a:p>
                      <a:pPr marL="171450" marR="0" lvl="1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" sz="1200" b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Persona que presenta tos durante, al menos, dos semanas con, al menos, uno de estos tres signos: </a:t>
                      </a:r>
                    </a:p>
                    <a:p>
                      <a:pPr marL="628650" marR="0" lvl="2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s-ES" sz="1200" b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• Tos paroxística. </a:t>
                      </a:r>
                    </a:p>
                    <a:p>
                      <a:pPr marL="628650" marR="0" lvl="2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s-ES" sz="1200" b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• Estridor inspiratorio. </a:t>
                      </a:r>
                    </a:p>
                    <a:p>
                      <a:pPr marL="628650" marR="0" lvl="2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s-ES" sz="1200" b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• Vómitos provocados por la tos</a:t>
                      </a:r>
                    </a:p>
                    <a:p>
                      <a:pPr marL="171450" marR="0" lvl="1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" sz="1200" b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Niños menores de un año con episodios de apnea.</a:t>
                      </a:r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s-ES" sz="1200" b="1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s-ES" sz="12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Criterio laboratorio</a:t>
                      </a:r>
                      <a:endParaRPr lang="es-ES" sz="1200" b="0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s-ES" sz="1200" b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Al menos uno de los tres siguientes: </a:t>
                      </a:r>
                    </a:p>
                    <a:p>
                      <a:pPr marL="628650" marR="0" lvl="2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s-ES" sz="1200" b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Aislamiento de </a:t>
                      </a:r>
                      <a:r>
                        <a:rPr lang="es-ES" sz="1200" b="0" i="1" dirty="0" err="1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Bordetella</a:t>
                      </a:r>
                      <a:r>
                        <a:rPr lang="es-ES" sz="1200" b="0" i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ES" sz="1200" b="0" i="1" dirty="0" err="1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pertussis</a:t>
                      </a:r>
                      <a:r>
                        <a:rPr lang="es-ES" sz="1200" b="0" i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ES" sz="1200" b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en una muestra clínica. </a:t>
                      </a:r>
                    </a:p>
                    <a:p>
                      <a:pPr marL="628650" marR="0" lvl="2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s-ES" sz="1200" b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Detección del ácido nucleico de </a:t>
                      </a:r>
                      <a:r>
                        <a:rPr lang="es-ES" sz="1200" b="0" i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B. </a:t>
                      </a:r>
                      <a:r>
                        <a:rPr lang="es-ES" sz="1200" b="0" i="1" dirty="0" err="1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pertussis</a:t>
                      </a:r>
                      <a:r>
                        <a:rPr lang="es-ES" sz="1200" b="0" i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ES" sz="1200" b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en una muestra clínica. </a:t>
                      </a:r>
                    </a:p>
                    <a:p>
                      <a:pPr marL="628650" marR="0" lvl="2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s-ES" sz="1200" b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Respuesta de anticuerpos específicos de </a:t>
                      </a:r>
                      <a:r>
                        <a:rPr lang="es-ES" sz="1200" b="0" i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B. </a:t>
                      </a:r>
                      <a:r>
                        <a:rPr lang="es-ES" sz="1200" b="0" i="1" dirty="0" err="1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pertussis</a:t>
                      </a:r>
                      <a:r>
                        <a:rPr lang="es-ES" sz="1200" b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b="0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 marT="45715" marB="45715" anchor="ctr"/>
                </a:tc>
              </a:tr>
              <a:tr h="1192919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1" kern="12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Case </a:t>
                      </a:r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1" kern="1200" dirty="0" err="1" smtClean="0">
                          <a:solidFill>
                            <a:schemeClr val="tx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definition</a:t>
                      </a:r>
                      <a:endParaRPr lang="en-GB" sz="1600" b="1" kern="1200" dirty="0" smtClean="0">
                        <a:solidFill>
                          <a:schemeClr val="tx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1" marR="91441" marT="45715" marB="45715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s-ES" sz="14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Caso confirmado</a:t>
                      </a:r>
                      <a:r>
                        <a:rPr lang="es-ES" sz="1400" b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: criterio clínico + criterio  laboratorio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es-ES" sz="14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Caso probable</a:t>
                      </a:r>
                      <a:r>
                        <a:rPr lang="es-ES" sz="1400" b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: criterio clínico + vínculo epidemiológico con caso confirmado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es-ES" sz="14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Caso sospechoso</a:t>
                      </a:r>
                      <a:r>
                        <a:rPr lang="es-ES" sz="1400" b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: criterio clínico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es-ES" sz="14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Brote</a:t>
                      </a:r>
                      <a:r>
                        <a:rPr lang="es-ES" sz="1400" b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: dos o más casos de tos ferina relacionados y al menos uno de ellos</a:t>
                      </a:r>
                      <a:r>
                        <a:rPr lang="es-ES" sz="1400" b="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ES" sz="1400" b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confirmado </a:t>
                      </a:r>
                    </a:p>
                  </a:txBody>
                  <a:tcPr marL="91441" marR="91441" marT="45715" marB="45715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8 CuadroTexto"/>
          <p:cNvSpPr txBox="1"/>
          <p:nvPr/>
        </p:nvSpPr>
        <p:spPr>
          <a:xfrm>
            <a:off x="3235067" y="5805263"/>
            <a:ext cx="2961523" cy="8309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ES" sz="2400" dirty="0" err="1">
                <a:solidFill>
                  <a:schemeClr val="tx2">
                    <a:lumMod val="75000"/>
                  </a:schemeClr>
                </a:solidFill>
              </a:rPr>
              <a:t>Spanish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sz="2400" dirty="0" err="1">
                <a:solidFill>
                  <a:schemeClr val="tx2">
                    <a:lumMod val="75000"/>
                  </a:schemeClr>
                </a:solidFill>
              </a:rPr>
              <a:t>Surveillance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sz="2400" dirty="0" err="1">
                <a:solidFill>
                  <a:schemeClr val="tx2">
                    <a:lumMod val="75000"/>
                  </a:schemeClr>
                </a:solidFill>
              </a:rPr>
              <a:t>System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(RENAVE)</a:t>
            </a:r>
            <a:endParaRPr lang="es-ES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2 Flecha abajo"/>
          <p:cNvSpPr/>
          <p:nvPr/>
        </p:nvSpPr>
        <p:spPr>
          <a:xfrm>
            <a:off x="4328355" y="5013994"/>
            <a:ext cx="504056" cy="8125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1 CuadroTexto"/>
          <p:cNvSpPr txBox="1"/>
          <p:nvPr/>
        </p:nvSpPr>
        <p:spPr>
          <a:xfrm>
            <a:off x="899404" y="4725144"/>
            <a:ext cx="7632848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2400" dirty="0" err="1" smtClean="0">
                <a:solidFill>
                  <a:schemeClr val="tx2">
                    <a:lumMod val="75000"/>
                  </a:schemeClr>
                </a:solidFill>
              </a:rPr>
              <a:t>Confirmed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, probable and </a:t>
            </a:r>
            <a:r>
              <a:rPr lang="es-ES" sz="2400" dirty="0" err="1" smtClean="0">
                <a:solidFill>
                  <a:schemeClr val="tx2">
                    <a:lumMod val="75000"/>
                  </a:schemeClr>
                </a:solidFill>
              </a:rPr>
              <a:t>possible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 cases </a:t>
            </a:r>
            <a:r>
              <a:rPr lang="es-ES" sz="2400" dirty="0" err="1" smtClean="0">
                <a:solidFill>
                  <a:schemeClr val="tx2">
                    <a:lumMod val="75000"/>
                  </a:schemeClr>
                </a:solidFill>
              </a:rPr>
              <a:t>should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 be </a:t>
            </a:r>
            <a:r>
              <a:rPr lang="es-ES" sz="2400" dirty="0" err="1" smtClean="0">
                <a:solidFill>
                  <a:schemeClr val="tx2">
                    <a:lumMod val="75000"/>
                  </a:schemeClr>
                </a:solidFill>
              </a:rPr>
              <a:t>reported</a:t>
            </a:r>
            <a:endParaRPr lang="es-ES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790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D:\Users\vgarciam\AppData\Local\Temp\Rar$DI02.280\LOGO_01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04664"/>
            <a:ext cx="1224136" cy="48958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2 Rectángulo"/>
          <p:cNvSpPr/>
          <p:nvPr/>
        </p:nvSpPr>
        <p:spPr>
          <a:xfrm>
            <a:off x="1039017" y="99328"/>
            <a:ext cx="6624738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4F81BD">
                    <a:lumMod val="75000"/>
                  </a:srgbClr>
                </a:solidFill>
                <a:ea typeface="+mj-ea"/>
                <a:cs typeface="+mj-cs"/>
              </a:rPr>
              <a:t>Other sources of information</a:t>
            </a:r>
            <a:r>
              <a:rPr lang="es-ES" sz="3600" dirty="0">
                <a:solidFill>
                  <a:srgbClr val="006633"/>
                </a:solidFill>
                <a:ea typeface="+mj-ea"/>
                <a:cs typeface="+mj-cs"/>
              </a:rPr>
              <a:t/>
            </a:r>
            <a:br>
              <a:rPr lang="es-ES" sz="3600" dirty="0">
                <a:solidFill>
                  <a:srgbClr val="006633"/>
                </a:solidFill>
                <a:ea typeface="+mj-ea"/>
                <a:cs typeface="+mj-cs"/>
              </a:rPr>
            </a:br>
            <a:endParaRPr lang="en-GB" dirty="0"/>
          </a:p>
        </p:txBody>
      </p:sp>
      <p:sp>
        <p:nvSpPr>
          <p:cNvPr id="8" name="7 Rectángulo"/>
          <p:cNvSpPr/>
          <p:nvPr/>
        </p:nvSpPr>
        <p:spPr>
          <a:xfrm>
            <a:off x="424714" y="1916832"/>
            <a:ext cx="848304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SzPct val="155000"/>
              <a:buFont typeface="Arial" panose="020B0604020202020204" pitchFamily="34" charset="0"/>
              <a:buChar char="•"/>
            </a:pPr>
            <a:r>
              <a:rPr lang="en-GB" sz="2800" kern="0" dirty="0">
                <a:solidFill>
                  <a:schemeClr val="tx2">
                    <a:lumMod val="75000"/>
                  </a:schemeClr>
                </a:solidFill>
              </a:rPr>
              <a:t>Vaccination C</a:t>
            </a:r>
            <a:r>
              <a:rPr lang="en-GB" sz="2800" kern="0" dirty="0" smtClean="0">
                <a:solidFill>
                  <a:schemeClr val="tx2">
                    <a:lumMod val="75000"/>
                  </a:schemeClr>
                </a:solidFill>
              </a:rPr>
              <a:t>overage Registry  </a:t>
            </a:r>
            <a:r>
              <a:rPr lang="en-GB" sz="2800" kern="0" dirty="0">
                <a:solidFill>
                  <a:schemeClr val="tx2">
                    <a:lumMod val="75000"/>
                  </a:schemeClr>
                </a:solidFill>
              </a:rPr>
              <a:t>of the </a:t>
            </a:r>
            <a:r>
              <a:rPr lang="en-GB" sz="2800" kern="0" dirty="0" err="1" smtClean="0">
                <a:solidFill>
                  <a:schemeClr val="tx2">
                    <a:lumMod val="75000"/>
                  </a:schemeClr>
                </a:solidFill>
              </a:rPr>
              <a:t>MofH</a:t>
            </a:r>
            <a:endParaRPr lang="en-GB" sz="2800" kern="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lvl="0" indent="-285750">
              <a:buSzPct val="155000"/>
              <a:buFont typeface="Arial" panose="020B0604020202020204" pitchFamily="34" charset="0"/>
              <a:buChar char="•"/>
            </a:pPr>
            <a:endParaRPr lang="en-GB" sz="2800" kern="0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SzPct val="155000"/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chemeClr val="tx2">
                    <a:lumMod val="75000"/>
                  </a:schemeClr>
                </a:solidFill>
              </a:rPr>
              <a:t>Registry </a:t>
            </a:r>
            <a:r>
              <a:rPr lang="en-GB" sz="2800" dirty="0">
                <a:solidFill>
                  <a:schemeClr val="tx2">
                    <a:lumMod val="75000"/>
                  </a:schemeClr>
                </a:solidFill>
              </a:rPr>
              <a:t>of </a:t>
            </a:r>
            <a:r>
              <a:rPr lang="en-GB" sz="2800" dirty="0" smtClean="0">
                <a:solidFill>
                  <a:schemeClr val="tx2">
                    <a:lumMod val="75000"/>
                  </a:schemeClr>
                </a:solidFill>
              </a:rPr>
              <a:t>Hospitalisations (CMBD) of </a:t>
            </a:r>
            <a:r>
              <a:rPr lang="en-GB" sz="2800" dirty="0">
                <a:solidFill>
                  <a:schemeClr val="tx2">
                    <a:lumMod val="75000"/>
                  </a:schemeClr>
                </a:solidFill>
              </a:rPr>
              <a:t>the </a:t>
            </a:r>
            <a:r>
              <a:rPr lang="en-GB" sz="2800" dirty="0" err="1" smtClean="0">
                <a:solidFill>
                  <a:schemeClr val="tx2">
                    <a:lumMod val="75000"/>
                  </a:schemeClr>
                </a:solidFill>
              </a:rPr>
              <a:t>MofH</a:t>
            </a:r>
            <a:endParaRPr lang="en-GB" sz="28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SzPct val="155000"/>
              <a:buFont typeface="Arial" panose="020B0604020202020204" pitchFamily="34" charset="0"/>
              <a:buChar char="•"/>
            </a:pPr>
            <a:endParaRPr lang="en-GB" sz="28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SzPct val="155000"/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chemeClr val="tx2">
                    <a:lumMod val="75000"/>
                  </a:schemeClr>
                </a:solidFill>
              </a:rPr>
              <a:t>Mortality </a:t>
            </a:r>
            <a:r>
              <a:rPr lang="en-GB" sz="2800" dirty="0">
                <a:solidFill>
                  <a:schemeClr val="tx2">
                    <a:lumMod val="75000"/>
                  </a:schemeClr>
                </a:solidFill>
              </a:rPr>
              <a:t>Registry of the National Institute of </a:t>
            </a:r>
            <a:r>
              <a:rPr lang="en-GB" sz="2800" dirty="0" smtClean="0">
                <a:solidFill>
                  <a:schemeClr val="tx2">
                    <a:lumMod val="75000"/>
                  </a:schemeClr>
                </a:solidFill>
              </a:rPr>
              <a:t>Statistics (INE)</a:t>
            </a:r>
          </a:p>
          <a:p>
            <a:pPr marL="285750" indent="-285750">
              <a:buSzPct val="155000"/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GB" sz="28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en-GB" sz="2800" dirty="0">
              <a:solidFill>
                <a:schemeClr val="tx2">
                  <a:lumMod val="75000"/>
                </a:schemeClr>
              </a:solidFill>
            </a:endParaRPr>
          </a:p>
          <a:p>
            <a:endParaRPr lang="en-GB" sz="28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GB" sz="28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en-GB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323526" y="877903"/>
            <a:ext cx="8280921" cy="0"/>
          </a:xfrm>
          <a:prstGeom prst="line">
            <a:avLst/>
          </a:prstGeom>
          <a:noFill/>
          <a:ln w="47625" cmpd="thinThick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04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0" r="17719" b="6868"/>
          <a:stretch/>
        </p:blipFill>
        <p:spPr bwMode="auto">
          <a:xfrm>
            <a:off x="683568" y="1044847"/>
            <a:ext cx="7848872" cy="5519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5 Marcador de contenido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332656"/>
            <a:ext cx="1296144" cy="619620"/>
          </a:xfrm>
        </p:spPr>
      </p:pic>
      <p:pic>
        <p:nvPicPr>
          <p:cNvPr id="4" name="3 Imagen" descr="D:\Users\vgarciam\AppData\Local\Temp\Rar$DI02.280\LOGO_01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04664"/>
            <a:ext cx="1224136" cy="48958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1750331"/>
              </p:ext>
            </p:extLst>
          </p:nvPr>
        </p:nvGraphicFramePr>
        <p:xfrm>
          <a:off x="239712" y="219067"/>
          <a:ext cx="8229600" cy="8607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29600"/>
              </a:tblGrid>
              <a:tr h="4127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Pertussis incidence rates, hospitalisation rates and vaccine coverage. Spain, 1982–2015</a:t>
                      </a:r>
                      <a:endParaRPr lang="es-ES" sz="2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7337" marR="7337" marT="7337" marB="0" anchor="ctr"/>
                </a:tc>
              </a:tr>
            </a:tbl>
          </a:graphicData>
        </a:graphic>
      </p:graphicFrame>
      <p:grpSp>
        <p:nvGrpSpPr>
          <p:cNvPr id="5" name="4 Grupo"/>
          <p:cNvGrpSpPr/>
          <p:nvPr/>
        </p:nvGrpSpPr>
        <p:grpSpPr>
          <a:xfrm>
            <a:off x="6615368" y="1382983"/>
            <a:ext cx="2105951" cy="2000040"/>
            <a:chOff x="6615368" y="1382983"/>
            <a:chExt cx="2105951" cy="2000040"/>
          </a:xfrm>
        </p:grpSpPr>
        <p:cxnSp>
          <p:nvCxnSpPr>
            <p:cNvPr id="8" name="7 Conector recto de flecha"/>
            <p:cNvCxnSpPr/>
            <p:nvPr/>
          </p:nvCxnSpPr>
          <p:spPr>
            <a:xfrm flipH="1">
              <a:off x="7308304" y="1798847"/>
              <a:ext cx="432048" cy="1584176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14 CuadroTexto"/>
            <p:cNvSpPr txBox="1"/>
            <p:nvPr/>
          </p:nvSpPr>
          <p:spPr>
            <a:xfrm>
              <a:off x="6615368" y="1382983"/>
              <a:ext cx="2105951" cy="40011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s-ES" sz="2000" b="1" dirty="0" smtClean="0">
                  <a:solidFill>
                    <a:schemeClr val="tx2"/>
                  </a:solidFill>
                </a:rPr>
                <a:t>17,9  por 100.000 </a:t>
              </a:r>
              <a:endParaRPr lang="en-GB" sz="2000" b="1" dirty="0">
                <a:solidFill>
                  <a:schemeClr val="tx2"/>
                </a:solidFill>
              </a:endParaRPr>
            </a:p>
          </p:txBody>
        </p:sp>
      </p:grpSp>
      <p:cxnSp>
        <p:nvCxnSpPr>
          <p:cNvPr id="10" name="9 Conector recto"/>
          <p:cNvCxnSpPr/>
          <p:nvPr/>
        </p:nvCxnSpPr>
        <p:spPr>
          <a:xfrm>
            <a:off x="2195736" y="4725144"/>
            <a:ext cx="2232248" cy="0"/>
          </a:xfrm>
          <a:prstGeom prst="line">
            <a:avLst/>
          </a:prstGeom>
          <a:ln w="1397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>
            <a:off x="4608004" y="4725144"/>
            <a:ext cx="1656184" cy="0"/>
          </a:xfrm>
          <a:prstGeom prst="line">
            <a:avLst/>
          </a:prstGeom>
          <a:ln w="1397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6408204" y="4725144"/>
            <a:ext cx="1116124" cy="0"/>
          </a:xfrm>
          <a:prstGeom prst="line">
            <a:avLst/>
          </a:prstGeom>
          <a:ln w="1397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4672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7_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no"?>
<Relationships xmlns="http://schemas.openxmlformats.org/package/2006/relationships">
<Relationship Id="rId1" Target="itemProps1.xml" Type="http://schemas.openxmlformats.org/officeDocument/2006/relationships/customXmlProps"/>
</Relationships>

</file>

<file path=customXml/_rels/item2.xml.rels><?xml version="1.0" encoding="UTF-8" standalone="no"?>
<Relationships xmlns="http://schemas.openxmlformats.org/package/2006/relationships">
<Relationship Id="rId1" Target="itemProps2.xml" Type="http://schemas.openxmlformats.org/officeDocument/2006/relationships/customXmlProps"/>
</Relationships>

</file>

<file path=customXml/_rels/item3.xml.rels><?xml version="1.0" encoding="UTF-8" standalone="no"?>
<Relationships xmlns="http://schemas.openxmlformats.org/package/2006/relationships">
<Relationship Id="rId1" Target="itemProps3.xml" Type="http://schemas.openxmlformats.org/officeDocument/2006/relationships/customXmlProps"/>
</Relationships>
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51238F4CD144C4F8A9310BC69603250" ma:contentTypeVersion="1" ma:contentTypeDescription="Crear nuevo documento." ma:contentTypeScope="" ma:versionID="56e8ca2ba17024bae222e4358d7bfe91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545b9cca86c6060de293fc16275d6aa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Fecha de inicio programada" ma:description="Fecha de inicio programada es una columna del sitio que crea la característica Publicación. Se usa para especificar la fecha y la hora a la que esta página se presentará por primera vez a los visitantes del sitio." ma:hidden="true" ma:internalName="PublishingStartDate">
      <xsd:simpleType>
        <xsd:restriction base="dms:Unknown"/>
      </xsd:simpleType>
    </xsd:element>
    <xsd:element name="PublishingExpirationDate" ma:index="9" nillable="true" ma:displayName="Fecha de finalización programada" ma:description="Fecha de finalización programada es una columna del sitio que crea la característica Publicación. Se usa para especificar la fecha y la hora a la que esta página dejará de presentarse a los visitantes del sitio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734292C3-90E1-4D76-9D8A-036CE8DEE170}"/>
</file>

<file path=customXml/itemProps2.xml><?xml version="1.0" encoding="utf-8"?>
<ds:datastoreItem xmlns:ds="http://schemas.openxmlformats.org/officeDocument/2006/customXml" ds:itemID="{6F0AE633-9CAE-4AC5-A81D-785553782769}"/>
</file>

<file path=customXml/itemProps3.xml><?xml version="1.0" encoding="utf-8"?>
<ds:datastoreItem xmlns:ds="http://schemas.openxmlformats.org/officeDocument/2006/customXml" ds:itemID="{7BB63164-067E-41C1-A2A7-22E76638F138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1237</Words>
  <Application/>
  <PresentationFormat>Presentación en pantalla (4:3)</PresentationFormat>
  <Paragraphs>216</Paragraphs>
  <Slides>22</Slides>
  <Notes>16</Notes>
  <HiddenSlides>0</HiddenSlides>
  <MMClips>0</MMClips>
  <ScaleCrop>false</ScaleCrop>
  <HeadingPairs>
    <vt:vector baseType="variant" size="6">
      <vt:variant>
        <vt:lpstr>Tema</vt:lpstr>
      </vt:variant>
      <vt:variant>
        <vt:i4>6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22</vt:i4>
      </vt:variant>
    </vt:vector>
  </HeadingPairs>
  <TitlesOfParts>
    <vt:vector baseType="lpstr" size="30">
      <vt:lpstr>1_Tema de Office</vt:lpstr>
      <vt:lpstr>2_Tema de Office</vt:lpstr>
      <vt:lpstr>4_Tema de Office</vt:lpstr>
      <vt:lpstr>3_Blank Presentation</vt:lpstr>
      <vt:lpstr>5_Tema de Office</vt:lpstr>
      <vt:lpstr>7_Tema de Office</vt:lpstr>
      <vt:lpstr>Imagen de mapa de bits</vt:lpstr>
      <vt:lpstr>Imagen</vt:lpstr>
      <vt:lpstr>    Epidemiology of Pertussis in Spain 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  <Company/>
  <Template/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creator>ISCIII (Instituto de salud Carlos III)</dc:creator>
  <cp:revision>0</cp:revi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pid="2" fmtid="{D5CDD505-2E9C-101B-9397-08002B2CF9AE}" name="my_tag_name">
    <vt:lpwstr>MetaOlvido</vt:lpwstr>
  </property>
</Properties>
</file>