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image/x-wmf" Extension="wmf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theme+xml" PartName="/ppt/theme/theme8.xml"/>
  <Override ContentType="application/vnd.openxmlformats-officedocument.presentationml.viewProps+xml" PartName="/ppt/viewProps.xml"/>
</Types>
</file>

<file path=_rels/.rels><?xml version="1.0" encoding="UTF-8" standalone="no"?>
<Relationships xmlns="http://schemas.openxmlformats.org/package/2006/relationships">
<Relationship Id="rId1" Target="ppt/presentation.xml" Type="http://schemas.openxmlformats.org/officeDocument/2006/relationships/officeDocument"/>
<Relationship Id="rId6" Target="docProps/core.xml" Type="http://schemas.openxmlformats.org/package/2006/relationships/metadata/core-properties"/>
<Relationship Id="rId7" Target="docProps/thumbnail.jpeg" Type="http://schemas.openxmlformats.org/package/2006/relationships/metadata/thumbnail"/>
<Relationship Id="rId8" Target="docProps/custom.xml" Type="http://schemas.openxmlformats.org/officeDocument/2006/relationships/custom-properties"/>
<Relationship Id="rId9" Target="docProps/app.xml" Type="http://schemas.openxmlformats.org/officeDocument/2006/relationships/extended-properties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  <p:sldMasterId id="2147483689" r:id="rId3"/>
    <p:sldMasterId id="2147483718" r:id="rId4"/>
    <p:sldMasterId id="2147483729" r:id="rId5"/>
    <p:sldMasterId id="2147483747" r:id="rId6"/>
  </p:sldMasterIdLst>
  <p:notesMasterIdLst>
    <p:notesMasterId r:id="rId29"/>
  </p:notesMasterIdLst>
  <p:handoutMasterIdLst>
    <p:handoutMasterId r:id="rId30"/>
  </p:handoutMasterIdLst>
  <p:sldIdLst>
    <p:sldId id="293" r:id="rId7"/>
    <p:sldId id="295" r:id="rId8"/>
    <p:sldId id="298" r:id="rId9"/>
    <p:sldId id="302" r:id="rId10"/>
    <p:sldId id="325" r:id="rId11"/>
    <p:sldId id="299" r:id="rId12"/>
    <p:sldId id="324" r:id="rId13"/>
    <p:sldId id="310" r:id="rId14"/>
    <p:sldId id="286" r:id="rId15"/>
    <p:sldId id="269" r:id="rId16"/>
    <p:sldId id="327" r:id="rId17"/>
    <p:sldId id="267" r:id="rId18"/>
    <p:sldId id="283" r:id="rId19"/>
    <p:sldId id="273" r:id="rId20"/>
    <p:sldId id="266" r:id="rId21"/>
    <p:sldId id="277" r:id="rId22"/>
    <p:sldId id="316" r:id="rId23"/>
    <p:sldId id="326" r:id="rId24"/>
    <p:sldId id="282" r:id="rId25"/>
    <p:sldId id="281" r:id="rId26"/>
    <p:sldId id="317" r:id="rId27"/>
    <p:sldId id="318" r:id="rId28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006" autoAdjust="0"/>
    <p:restoredTop sz="98811" autoAdjust="0"/>
  </p:normalViewPr>
  <p:slideViewPr>
    <p:cSldViewPr>
      <p:cViewPr>
        <p:scale>
          <a:sx n="70" d="100"/>
          <a:sy n="70" d="100"/>
        </p:scale>
        <p:origin x="-859" y="-3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3180"/>
    </p:cViewPr>
  </p:sorterViewPr>
  <p:gridSpacing cx="72008" cy="72008"/>
</p:viewPr>
</file>

<file path=ppt/_rels/presentation.xml.rels><?xml version="1.0" encoding="UTF-8" standalone="no"?>
<Relationships xmlns="http://schemas.openxmlformats.org/package/2006/relationships">
<Relationship Id="rId1" Target="slideMasters/slideMaster1.xml" Type="http://schemas.openxmlformats.org/officeDocument/2006/relationships/slideMaster"/>
<Relationship Id="rId10" Target="slides/slide4.xml" Type="http://schemas.openxmlformats.org/officeDocument/2006/relationships/slide"/>
<Relationship Id="rId11" Target="slides/slide5.xml" Type="http://schemas.openxmlformats.org/officeDocument/2006/relationships/slide"/>
<Relationship Id="rId12" Target="slides/slide6.xml" Type="http://schemas.openxmlformats.org/officeDocument/2006/relationships/slide"/>
<Relationship Id="rId13" Target="slides/slide7.xml" Type="http://schemas.openxmlformats.org/officeDocument/2006/relationships/slide"/>
<Relationship Id="rId14" Target="slides/slide8.xml" Type="http://schemas.openxmlformats.org/officeDocument/2006/relationships/slide"/>
<Relationship Id="rId15" Target="slides/slide9.xml" Type="http://schemas.openxmlformats.org/officeDocument/2006/relationships/slide"/>
<Relationship Id="rId16" Target="slides/slide10.xml" Type="http://schemas.openxmlformats.org/officeDocument/2006/relationships/slide"/>
<Relationship Id="rId17" Target="slides/slide11.xml" Type="http://schemas.openxmlformats.org/officeDocument/2006/relationships/slide"/>
<Relationship Id="rId18" Target="slides/slide12.xml" Type="http://schemas.openxmlformats.org/officeDocument/2006/relationships/slide"/>
<Relationship Id="rId19" Target="slides/slide13.xml" Type="http://schemas.openxmlformats.org/officeDocument/2006/relationships/slide"/>
<Relationship Id="rId2" Target="slideMasters/slideMaster2.xml" Type="http://schemas.openxmlformats.org/officeDocument/2006/relationships/slideMaster"/>
<Relationship Id="rId20" Target="slides/slide14.xml" Type="http://schemas.openxmlformats.org/officeDocument/2006/relationships/slide"/>
<Relationship Id="rId21" Target="slides/slide15.xml" Type="http://schemas.openxmlformats.org/officeDocument/2006/relationships/slide"/>
<Relationship Id="rId22" Target="slides/slide16.xml" Type="http://schemas.openxmlformats.org/officeDocument/2006/relationships/slide"/>
<Relationship Id="rId23" Target="slides/slide17.xml" Type="http://schemas.openxmlformats.org/officeDocument/2006/relationships/slide"/>
<Relationship Id="rId24" Target="slides/slide18.xml" Type="http://schemas.openxmlformats.org/officeDocument/2006/relationships/slide"/>
<Relationship Id="rId25" Target="slides/slide19.xml" Type="http://schemas.openxmlformats.org/officeDocument/2006/relationships/slide"/>
<Relationship Id="rId26" Target="slides/slide20.xml" Type="http://schemas.openxmlformats.org/officeDocument/2006/relationships/slide"/>
<Relationship Id="rId27" Target="slides/slide21.xml" Type="http://schemas.openxmlformats.org/officeDocument/2006/relationships/slide"/>
<Relationship Id="rId28" Target="slides/slide22.xml" Type="http://schemas.openxmlformats.org/officeDocument/2006/relationships/slide"/>
<Relationship Id="rId29" Target="notesMasters/notesMaster1.xml" Type="http://schemas.openxmlformats.org/officeDocument/2006/relationships/notesMaster"/>
<Relationship Id="rId3" Target="slideMasters/slideMaster3.xml" Type="http://schemas.openxmlformats.org/officeDocument/2006/relationships/slideMaster"/>
<Relationship Id="rId30" Target="handoutMasters/handoutMaster1.xml" Type="http://schemas.openxmlformats.org/officeDocument/2006/relationships/handoutMaster"/>
<Relationship Id="rId31" Target="presProps.xml" Type="http://schemas.openxmlformats.org/officeDocument/2006/relationships/presProps"/>
<Relationship Id="rId32" Target="viewProps.xml" Type="http://schemas.openxmlformats.org/officeDocument/2006/relationships/viewProps"/>
<Relationship Id="rId33" Target="theme/theme1.xml" Type="http://schemas.openxmlformats.org/officeDocument/2006/relationships/theme"/>
<Relationship Id="rId34" Target="tableStyles.xml" Type="http://schemas.openxmlformats.org/officeDocument/2006/relationships/tableStyles"/>
<Relationship Id="rId35" Target="../customXml/item1.xml" Type="http://schemas.openxmlformats.org/officeDocument/2006/relationships/customXml"/>
<Relationship Id="rId36" Target="../customXml/item2.xml" Type="http://schemas.openxmlformats.org/officeDocument/2006/relationships/customXml"/>
<Relationship Id="rId37" Target="../customXml/item3.xml" Type="http://schemas.openxmlformats.org/officeDocument/2006/relationships/customXml"/>
<Relationship Id="rId4" Target="slideMasters/slideMaster4.xml" Type="http://schemas.openxmlformats.org/officeDocument/2006/relationships/slideMaster"/>
<Relationship Id="rId5" Target="slideMasters/slideMaster5.xml" Type="http://schemas.openxmlformats.org/officeDocument/2006/relationships/slideMaster"/>
<Relationship Id="rId6" Target="slideMasters/slideMaster6.xml" Type="http://schemas.openxmlformats.org/officeDocument/2006/relationships/slideMaster"/>
<Relationship Id="rId7" Target="slides/slide1.xml" Type="http://schemas.openxmlformats.org/officeDocument/2006/relationships/slide"/>
<Relationship Id="rId8" Target="slides/slide2.xml" Type="http://schemas.openxmlformats.org/officeDocument/2006/relationships/slide"/>
<Relationship Id="rId9" Target="slides/slide3.xml" Type="http://schemas.openxmlformats.org/officeDocument/2006/relationships/slide"/>
</Relationships>

</file>

<file path=ppt/handoutMasters/_rels/handoutMaster1.xml.rels><?xml version="1.0" encoding="UTF-8" standalone="no"?>
<Relationships xmlns="http://schemas.openxmlformats.org/package/2006/relationships">
<Relationship Id="rId1" Target="../theme/theme8.xml" Type="http://schemas.openxmlformats.org/officeDocument/2006/relationships/theme"/>
</Relationships>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84B40-36D3-45AB-9E0C-E3743EC31D2D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6C889-F6B3-4C15-89E9-90B880E4AAF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082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no"?>
<Relationships xmlns="http://schemas.openxmlformats.org/package/2006/relationships">
<Relationship Id="rId1" Target="../theme/theme7.xml" Type="http://schemas.openxmlformats.org/officeDocument/2006/relationships/theme"/>
</Relationships>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6DBB6-FFAB-4A2B-AB5B-9588D23FFD4D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E9FA5-5CFC-49D1-AC0D-E7091501E5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5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1.xml" Type="http://schemas.openxmlformats.org/officeDocument/2006/relationships/slide"/>
</Relationships>

</file>

<file path=ppt/notesSlides/_rels/notesSlide10.xml.rels><?xml version="1.0" encoding="UTF-8" standalone="no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11.xml" Type="http://schemas.openxmlformats.org/officeDocument/2006/relationships/slide"/>
</Relationships>

</file>

<file path=ppt/notesSlides/_rels/notesSlide11.xml.rels><?xml version="1.0" encoding="UTF-8" standalone="no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12.xml" Type="http://schemas.openxmlformats.org/officeDocument/2006/relationships/slide"/>
</Relationships>

</file>

<file path=ppt/notesSlides/_rels/notesSlide12.xml.rels><?xml version="1.0" encoding="UTF-8" standalone="no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13.xml" Type="http://schemas.openxmlformats.org/officeDocument/2006/relationships/slide"/>
</Relationships>

</file>

<file path=ppt/notesSlides/_rels/notesSlide13.xml.rels><?xml version="1.0" encoding="UTF-8" standalone="no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14.xml" Type="http://schemas.openxmlformats.org/officeDocument/2006/relationships/slide"/>
</Relationships>

</file>

<file path=ppt/notesSlides/_rels/notesSlide14.xml.rels><?xml version="1.0" encoding="UTF-8" standalone="no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15.xml" Type="http://schemas.openxmlformats.org/officeDocument/2006/relationships/slide"/>
</Relationships>

</file>

<file path=ppt/notesSlides/_rels/notesSlide15.xml.rels><?xml version="1.0" encoding="UTF-8" standalone="no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16.xml" Type="http://schemas.openxmlformats.org/officeDocument/2006/relationships/slide"/>
</Relationships>

</file>

<file path=ppt/notesSlides/_rels/notesSlide16.xml.rels><?xml version="1.0" encoding="UTF-8" standalone="no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19.xml" Type="http://schemas.openxmlformats.org/officeDocument/2006/relationships/slide"/>
</Relationships>

</file>

<file path=ppt/notesSlides/_rels/notesSlide2.xml.rels><?xml version="1.0" encoding="UTF-8" standalone="no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3.xml" Type="http://schemas.openxmlformats.org/officeDocument/2006/relationships/slide"/>
</Relationships>

</file>

<file path=ppt/notesSlides/_rels/notesSlide3.xml.rels><?xml version="1.0" encoding="UTF-8" standalone="no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4.xml" Type="http://schemas.openxmlformats.org/officeDocument/2006/relationships/slide"/>
</Relationships>

</file>

<file path=ppt/notesSlides/_rels/notesSlide4.xml.rels><?xml version="1.0" encoding="UTF-8" standalone="no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5.xml" Type="http://schemas.openxmlformats.org/officeDocument/2006/relationships/slide"/>
</Relationships>

</file>

<file path=ppt/notesSlides/_rels/notesSlide5.xml.rels><?xml version="1.0" encoding="UTF-8" standalone="no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6.xml" Type="http://schemas.openxmlformats.org/officeDocument/2006/relationships/slide"/>
</Relationships>

</file>

<file path=ppt/notesSlides/_rels/notesSlide6.xml.rels><?xml version="1.0" encoding="UTF-8" standalone="no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7.xml" Type="http://schemas.openxmlformats.org/officeDocument/2006/relationships/slide"/>
</Relationships>

</file>

<file path=ppt/notesSlides/_rels/notesSlide7.xml.rels><?xml version="1.0" encoding="UTF-8" standalone="no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8.xml" Type="http://schemas.openxmlformats.org/officeDocument/2006/relationships/slide"/>
</Relationships>

</file>

<file path=ppt/notesSlides/_rels/notesSlide8.xml.rels><?xml version="1.0" encoding="UTF-8" standalone="no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9.xml" Type="http://schemas.openxmlformats.org/officeDocument/2006/relationships/slide"/>
</Relationships>

</file>

<file path=ppt/notesSlides/_rels/notesSlide9.xml.rels><?xml version="1.0" encoding="UTF-8" standalone="no"?>
<Relationships xmlns="http://schemas.openxmlformats.org/package/2006/relationships">
<Relationship Id="rId1" Target="../notesMasters/notesMaster1.xml" Type="http://schemas.openxmlformats.org/officeDocument/2006/relationships/notesMaster"/>
<Relationship Id="rId2" Target="../slides/slide10.xml" Type="http://schemas.openxmlformats.org/officeDocument/2006/relationships/slide"/>
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E4B8-C0A4-48DF-84DB-C89D65CF673E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3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E9FA5-5CFC-49D1-AC0D-E7091501E53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28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Comparando con periodo 1998-2001,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En 2002-2005 aumentó la tos ferina en 15-49 y &gt; 50 años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2006-2009  también en &lt;3meses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2010-2012: todos los grupos de edad: porque se han ido acumulando los susceptibles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E9FA5-5CFC-49D1-AC0D-E7091501E53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28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E9FA5-5CFC-49D1-AC0D-E7091501E53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28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E9FA5-5CFC-49D1-AC0D-E7091501E53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28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E9FA5-5CFC-49D1-AC0D-E7091501E53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28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Muertes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ferina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1982 to 1987: 1-4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muertes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año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1988 to 1996: no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muertes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ferina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1997- 2006: 1–2  deaths a year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2007 and 2010 reappeared and increased to 3–5 deaths a year 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2011-2015: 5-10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younger than 3 months</a:t>
            </a: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E9FA5-5CFC-49D1-AC0D-E7091501E53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28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E9FA5-5CFC-49D1-AC0D-E7091501E53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315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AE4B8-C0A4-48DF-84DB-C89D65CF673E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1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C87403-B927-44B5-929E-0D192F3889A4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E9FA5-5CFC-49D1-AC0D-E7091501E532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28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E9FA5-5CFC-49D1-AC0D-E7091501E53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688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E9FA5-5CFC-49D1-AC0D-E7091501E53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688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E9FA5-5CFC-49D1-AC0D-E7091501E532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28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incidencia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tos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ferina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cayó</a:t>
            </a:r>
            <a:r>
              <a:rPr lang="en-GB" baseline="0" dirty="0" smtClean="0"/>
              <a:t> mucho </a:t>
            </a:r>
            <a:r>
              <a:rPr lang="en-GB" baseline="0" dirty="0" err="1" smtClean="0"/>
              <a:t>desde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mediado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años</a:t>
            </a:r>
            <a:r>
              <a:rPr lang="en-GB" baseline="0" dirty="0" smtClean="0"/>
              <a:t> 80 hasta finales de </a:t>
            </a:r>
            <a:r>
              <a:rPr lang="en-GB" baseline="0" dirty="0" err="1" smtClean="0"/>
              <a:t>los</a:t>
            </a:r>
            <a:r>
              <a:rPr lang="en-GB" baseline="0" dirty="0" smtClean="0"/>
              <a:t> 90,  </a:t>
            </a:r>
            <a:r>
              <a:rPr lang="en-GB" baseline="0" dirty="0" err="1" smtClean="0"/>
              <a:t>porque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alcanzaron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altas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coberturas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vacunacion</a:t>
            </a:r>
            <a:r>
              <a:rPr lang="en-GB" baseline="0" dirty="0" smtClean="0"/>
              <a:t> y </a:t>
            </a:r>
            <a:r>
              <a:rPr lang="en-GB" baseline="0" dirty="0" err="1" smtClean="0"/>
              <a:t>porque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sobre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todo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aprtir</a:t>
            </a:r>
            <a:r>
              <a:rPr lang="en-GB" baseline="0" dirty="0" smtClean="0"/>
              <a:t> de la </a:t>
            </a:r>
            <a:r>
              <a:rPr lang="en-GB" baseline="0" dirty="0" err="1" smtClean="0"/>
              <a:t>inclusión</a:t>
            </a:r>
            <a:r>
              <a:rPr lang="en-GB" baseline="0" dirty="0" smtClean="0"/>
              <a:t> de la 4º </a:t>
            </a:r>
            <a:r>
              <a:rPr lang="en-GB" baseline="0" dirty="0" err="1" smtClean="0"/>
              <a:t>dosis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</a:t>
            </a:r>
            <a:r>
              <a:rPr lang="en-GB" dirty="0" err="1" smtClean="0"/>
              <a:t>n</a:t>
            </a:r>
            <a:r>
              <a:rPr lang="en-GB" dirty="0" smtClean="0"/>
              <a:t> 1996 (Figure 1).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Entre 1998 y 2009</a:t>
            </a:r>
            <a:r>
              <a:rPr lang="es-ES" baseline="0" dirty="0" smtClean="0"/>
              <a:t> la incidencia de tos ferina se mantuvo por debajo de 1,5 casos por 100.000 (2 casos por 100.000).</a:t>
            </a:r>
          </a:p>
          <a:p>
            <a:endParaRPr lang="es-ES" baseline="0" dirty="0" smtClean="0"/>
          </a:p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E9FA5-5CFC-49D1-AC0D-E7091501E53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28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E9FA5-5CFC-49D1-AC0D-E7091501E53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28356"/>
      </p:ext>
    </p:extLst>
  </p:cSld>
  <p:clrMapOvr>
    <a:masterClrMapping/>
  </p:clrMapOvr>
</p:notes>
</file>

<file path=ppt/slideLayouts/_rels/slideLayout1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10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11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12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Relationship Id="rId2" Target="../media/image1.jpeg" Type="http://schemas.openxmlformats.org/officeDocument/2006/relationships/image"/>
</Relationships>

</file>

<file path=ppt/slideLayouts/_rels/slideLayout13.xml.rels><?xml version="1.0" encoding="UTF-8" standalone="no"?>
<Relationships xmlns="http://schemas.openxmlformats.org/package/2006/relationships">
<Relationship Id="rId1" Target="../slideMasters/slideMaster2.xml" Type="http://schemas.openxmlformats.org/officeDocument/2006/relationships/slideMaster"/>
</Relationships>

</file>

<file path=ppt/slideLayouts/_rels/slideLayout14.xml.rels><?xml version="1.0" encoding="UTF-8" standalone="no"?>
<Relationships xmlns="http://schemas.openxmlformats.org/package/2006/relationships">
<Relationship Id="rId1" Target="../slideMasters/slideMaster2.xml" Type="http://schemas.openxmlformats.org/officeDocument/2006/relationships/slideMaster"/>
</Relationships>

</file>

<file path=ppt/slideLayouts/_rels/slideLayout15.xml.rels><?xml version="1.0" encoding="UTF-8" standalone="no"?>
<Relationships xmlns="http://schemas.openxmlformats.org/package/2006/relationships">
<Relationship Id="rId1" Target="../slideMasters/slideMaster2.xml" Type="http://schemas.openxmlformats.org/officeDocument/2006/relationships/slideMaster"/>
</Relationships>

</file>

<file path=ppt/slideLayouts/_rels/slideLayout16.xml.rels><?xml version="1.0" encoding="UTF-8" standalone="no"?>
<Relationships xmlns="http://schemas.openxmlformats.org/package/2006/relationships">
<Relationship Id="rId1" Target="../slideMasters/slideMaster2.xml" Type="http://schemas.openxmlformats.org/officeDocument/2006/relationships/slideMaster"/>
</Relationships>

</file>

<file path=ppt/slideLayouts/_rels/slideLayout17.xml.rels><?xml version="1.0" encoding="UTF-8" standalone="no"?>
<Relationships xmlns="http://schemas.openxmlformats.org/package/2006/relationships">
<Relationship Id="rId1" Target="../slideMasters/slideMaster2.xml" Type="http://schemas.openxmlformats.org/officeDocument/2006/relationships/slideMaster"/>
</Relationships>

</file>

<file path=ppt/slideLayouts/_rels/slideLayout18.xml.rels><?xml version="1.0" encoding="UTF-8" standalone="no"?>
<Relationships xmlns="http://schemas.openxmlformats.org/package/2006/relationships">
<Relationship Id="rId1" Target="../slideMasters/slideMaster2.xml" Type="http://schemas.openxmlformats.org/officeDocument/2006/relationships/slideMaster"/>
</Relationships>

</file>

<file path=ppt/slideLayouts/_rels/slideLayout19.xml.rels><?xml version="1.0" encoding="UTF-8" standalone="no"?>
<Relationships xmlns="http://schemas.openxmlformats.org/package/2006/relationships">
<Relationship Id="rId1" Target="../slideMasters/slideMaster2.xml" Type="http://schemas.openxmlformats.org/officeDocument/2006/relationships/slideMaster"/>
</Relationships>

</file>

<file path=ppt/slideLayouts/_rels/slideLayout2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20.xml.rels><?xml version="1.0" encoding="UTF-8" standalone="no"?>
<Relationships xmlns="http://schemas.openxmlformats.org/package/2006/relationships">
<Relationship Id="rId1" Target="../slideMasters/slideMaster2.xml" Type="http://schemas.openxmlformats.org/officeDocument/2006/relationships/slideMaster"/>
</Relationships>

</file>

<file path=ppt/slideLayouts/_rels/slideLayout21.xml.rels><?xml version="1.0" encoding="UTF-8" standalone="no"?>
<Relationships xmlns="http://schemas.openxmlformats.org/package/2006/relationships">
<Relationship Id="rId1" Target="../slideMasters/slideMaster2.xml" Type="http://schemas.openxmlformats.org/officeDocument/2006/relationships/slideMaster"/>
</Relationships>

</file>

<file path=ppt/slideLayouts/_rels/slideLayout22.xml.rels><?xml version="1.0" encoding="UTF-8" standalone="no"?>
<Relationships xmlns="http://schemas.openxmlformats.org/package/2006/relationships">
<Relationship Id="rId1" Target="../slideMasters/slideMaster2.xml" Type="http://schemas.openxmlformats.org/officeDocument/2006/relationships/slideMaster"/>
</Relationships>

</file>

<file path=ppt/slideLayouts/_rels/slideLayout23.xml.rels><?xml version="1.0" encoding="UTF-8" standalone="no"?>
<Relationships xmlns="http://schemas.openxmlformats.org/package/2006/relationships">
<Relationship Id="rId1" Target="../slideMasters/slideMaster2.xml" Type="http://schemas.openxmlformats.org/officeDocument/2006/relationships/slideMaster"/>
</Relationships>

</file>

<file path=ppt/slideLayouts/_rels/slideLayout24.xml.rels><?xml version="1.0" encoding="UTF-8" standalone="no"?>
<Relationships xmlns="http://schemas.openxmlformats.org/package/2006/relationships">
<Relationship Id="rId1" Target="../drawings/vmlDrawing2.vml" Type="http://schemas.openxmlformats.org/officeDocument/2006/relationships/vmlDrawing"/>
<Relationship Id="rId2" Target="../slideMasters/slideMaster3.xml" Type="http://schemas.openxmlformats.org/officeDocument/2006/relationships/slideMaster"/>
<Relationship Id="rId3" Target="../media/image2.wmf" Type="http://schemas.openxmlformats.org/officeDocument/2006/relationships/image"/>
<Relationship Id="rId5" Target="../media/image2.wmf" Type="http://schemas.openxmlformats.org/officeDocument/2006/relationships/image"/>
</Relationships>

</file>

<file path=ppt/slideLayouts/_rels/slideLayout25.xml.rels><?xml version="1.0" encoding="UTF-8" standalone="no"?>
<Relationships xmlns="http://schemas.openxmlformats.org/package/2006/relationships">
<Relationship Id="rId1" Target="../drawings/vmlDrawing3.vml" Type="http://schemas.openxmlformats.org/officeDocument/2006/relationships/vmlDrawing"/>
<Relationship Id="rId2" Target="../slideMasters/slideMaster3.xml" Type="http://schemas.openxmlformats.org/officeDocument/2006/relationships/slideMaster"/>
<Relationship Id="rId3" Target="../media/image2.wmf" Type="http://schemas.openxmlformats.org/officeDocument/2006/relationships/image"/>
<Relationship Id="rId5" Target="../media/image2.wmf" Type="http://schemas.openxmlformats.org/officeDocument/2006/relationships/image"/>
</Relationships>

</file>

<file path=ppt/slideLayouts/_rels/slideLayout26.xml.rels><?xml version="1.0" encoding="UTF-8" standalone="no"?>
<Relationships xmlns="http://schemas.openxmlformats.org/package/2006/relationships">
<Relationship Id="rId1" Target="../drawings/vmlDrawing4.vml" Type="http://schemas.openxmlformats.org/officeDocument/2006/relationships/vmlDrawing"/>
<Relationship Id="rId2" Target="../slideMasters/slideMaster3.xml" Type="http://schemas.openxmlformats.org/officeDocument/2006/relationships/slideMaster"/>
<Relationship Id="rId3" Target="../media/image2.wmf" Type="http://schemas.openxmlformats.org/officeDocument/2006/relationships/image"/>
<Relationship Id="rId5" Target="../media/image2.wmf" Type="http://schemas.openxmlformats.org/officeDocument/2006/relationships/image"/>
</Relationships>

</file>

<file path=ppt/slideLayouts/_rels/slideLayout27.xml.rels><?xml version="1.0" encoding="UTF-8" standalone="no"?>
<Relationships xmlns="http://schemas.openxmlformats.org/package/2006/relationships">
<Relationship Id="rId1" Target="../drawings/vmlDrawing5.vml" Type="http://schemas.openxmlformats.org/officeDocument/2006/relationships/vmlDrawing"/>
<Relationship Id="rId2" Target="../slideMasters/slideMaster3.xml" Type="http://schemas.openxmlformats.org/officeDocument/2006/relationships/slideMaster"/>
<Relationship Id="rId3" Target="../media/image2.wmf" Type="http://schemas.openxmlformats.org/officeDocument/2006/relationships/image"/>
<Relationship Id="rId5" Target="../media/image2.wmf" Type="http://schemas.openxmlformats.org/officeDocument/2006/relationships/image"/>
</Relationships>

</file>

<file path=ppt/slideLayouts/_rels/slideLayout28.xml.rels><?xml version="1.0" encoding="UTF-8" standalone="no"?>
<Relationships xmlns="http://schemas.openxmlformats.org/package/2006/relationships">
<Relationship Id="rId1" Target="../drawings/vmlDrawing6.vml" Type="http://schemas.openxmlformats.org/officeDocument/2006/relationships/vmlDrawing"/>
<Relationship Id="rId2" Target="../slideMasters/slideMaster3.xml" Type="http://schemas.openxmlformats.org/officeDocument/2006/relationships/slideMaster"/>
<Relationship Id="rId3" Target="../media/image2.wmf" Type="http://schemas.openxmlformats.org/officeDocument/2006/relationships/image"/>
<Relationship Id="rId5" Target="../media/image2.wmf" Type="http://schemas.openxmlformats.org/officeDocument/2006/relationships/image"/>
</Relationships>

</file>

<file path=ppt/slideLayouts/_rels/slideLayout29.xml.rels><?xml version="1.0" encoding="UTF-8" standalone="no"?>
<Relationships xmlns="http://schemas.openxmlformats.org/package/2006/relationships">
<Relationship Id="rId1" Target="../drawings/vmlDrawing7.vml" Type="http://schemas.openxmlformats.org/officeDocument/2006/relationships/vmlDrawing"/>
<Relationship Id="rId2" Target="../slideMasters/slideMaster3.xml" Type="http://schemas.openxmlformats.org/officeDocument/2006/relationships/slideMaster"/>
<Relationship Id="rId3" Target="../media/image2.wmf" Type="http://schemas.openxmlformats.org/officeDocument/2006/relationships/image"/>
<Relationship Id="rId5" Target="../media/image2.wmf" Type="http://schemas.openxmlformats.org/officeDocument/2006/relationships/image"/>
</Relationships>

</file>

<file path=ppt/slideLayouts/_rels/slideLayout3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30.xml.rels><?xml version="1.0" encoding="UTF-8" standalone="no"?>
<Relationships xmlns="http://schemas.openxmlformats.org/package/2006/relationships">
<Relationship Id="rId1" Target="../drawings/vmlDrawing8.vml" Type="http://schemas.openxmlformats.org/officeDocument/2006/relationships/vmlDrawing"/>
<Relationship Id="rId2" Target="../slideMasters/slideMaster3.xml" Type="http://schemas.openxmlformats.org/officeDocument/2006/relationships/slideMaster"/>
<Relationship Id="rId3" Target="../media/image2.wmf" Type="http://schemas.openxmlformats.org/officeDocument/2006/relationships/image"/>
<Relationship Id="rId5" Target="../media/image2.wmf" Type="http://schemas.openxmlformats.org/officeDocument/2006/relationships/image"/>
</Relationships>

</file>

<file path=ppt/slideLayouts/_rels/slideLayout31.xml.rels><?xml version="1.0" encoding="UTF-8" standalone="no"?>
<Relationships xmlns="http://schemas.openxmlformats.org/package/2006/relationships">
<Relationship Id="rId1" Target="../drawings/vmlDrawing9.vml" Type="http://schemas.openxmlformats.org/officeDocument/2006/relationships/vmlDrawing"/>
<Relationship Id="rId2" Target="../slideMasters/slideMaster3.xml" Type="http://schemas.openxmlformats.org/officeDocument/2006/relationships/slideMaster"/>
<Relationship Id="rId3" Target="../media/image2.wmf" Type="http://schemas.openxmlformats.org/officeDocument/2006/relationships/image"/>
<Relationship Id="rId5" Target="../media/image2.wmf" Type="http://schemas.openxmlformats.org/officeDocument/2006/relationships/image"/>
</Relationships>

</file>

<file path=ppt/slideLayouts/_rels/slideLayout32.xml.rels><?xml version="1.0" encoding="UTF-8" standalone="no"?>
<Relationships xmlns="http://schemas.openxmlformats.org/package/2006/relationships">
<Relationship Id="rId1" Target="../drawings/vmlDrawing10.vml" Type="http://schemas.openxmlformats.org/officeDocument/2006/relationships/vmlDrawing"/>
<Relationship Id="rId2" Target="../slideMasters/slideMaster3.xml" Type="http://schemas.openxmlformats.org/officeDocument/2006/relationships/slideMaster"/>
<Relationship Id="rId3" Target="../media/image2.wmf" Type="http://schemas.openxmlformats.org/officeDocument/2006/relationships/image"/>
<Relationship Id="rId5" Target="../media/image2.wmf" Type="http://schemas.openxmlformats.org/officeDocument/2006/relationships/image"/>
</Relationships>

</file>

<file path=ppt/slideLayouts/_rels/slideLayout33.xml.rels><?xml version="1.0" encoding="UTF-8" standalone="no"?>
<Relationships xmlns="http://schemas.openxmlformats.org/package/2006/relationships">
<Relationship Id="rId1" Target="../drawings/vmlDrawing11.vml" Type="http://schemas.openxmlformats.org/officeDocument/2006/relationships/vmlDrawing"/>
<Relationship Id="rId2" Target="../slideMasters/slideMaster3.xml" Type="http://schemas.openxmlformats.org/officeDocument/2006/relationships/slideMaster"/>
<Relationship Id="rId3" Target="../media/image2.wmf" Type="http://schemas.openxmlformats.org/officeDocument/2006/relationships/image"/>
<Relationship Id="rId5" Target="../media/image2.wmf" Type="http://schemas.openxmlformats.org/officeDocument/2006/relationships/image"/>
</Relationships>

</file>

<file path=ppt/slideLayouts/_rels/slideLayout34.xml.rels><?xml version="1.0" encoding="UTF-8" standalone="no"?>
<Relationships xmlns="http://schemas.openxmlformats.org/package/2006/relationships">
<Relationship Id="rId1" Target="../drawings/vmlDrawing12.vml" Type="http://schemas.openxmlformats.org/officeDocument/2006/relationships/vmlDrawing"/>
<Relationship Id="rId2" Target="../slideMasters/slideMaster3.xml" Type="http://schemas.openxmlformats.org/officeDocument/2006/relationships/slideMaster"/>
<Relationship Id="rId3" Target="../media/image2.wmf" Type="http://schemas.openxmlformats.org/officeDocument/2006/relationships/image"/>
<Relationship Id="rId5" Target="../media/image2.wmf" Type="http://schemas.openxmlformats.org/officeDocument/2006/relationships/image"/>
</Relationships>

</file>

<file path=ppt/slideLayouts/_rels/slideLayout35.xml.rels><?xml version="1.0" encoding="UTF-8" standalone="no"?>
<Relationships xmlns="http://schemas.openxmlformats.org/package/2006/relationships">
<Relationship Id="rId1" Target="../drawings/vmlDrawing13.vml" Type="http://schemas.openxmlformats.org/officeDocument/2006/relationships/vmlDrawing"/>
<Relationship Id="rId2" Target="../slideMasters/slideMaster3.xml" Type="http://schemas.openxmlformats.org/officeDocument/2006/relationships/slideMaster"/>
<Relationship Id="rId3" Target="../media/image2.wmf" Type="http://schemas.openxmlformats.org/officeDocument/2006/relationships/image"/>
</Relationships>

</file>

<file path=ppt/slideLayouts/_rels/slideLayout36.xml.rels><?xml version="1.0" encoding="UTF-8" standalone="no"?>
<Relationships xmlns="http://schemas.openxmlformats.org/package/2006/relationships">
<Relationship Id="rId1" Target="../slideMasters/slideMaster4.xml" Type="http://schemas.openxmlformats.org/officeDocument/2006/relationships/slideMaster"/>
</Relationships>

</file>

<file path=ppt/slideLayouts/_rels/slideLayout37.xml.rels><?xml version="1.0" encoding="UTF-8" standalone="no"?>
<Relationships xmlns="http://schemas.openxmlformats.org/package/2006/relationships">
<Relationship Id="rId1" Target="../slideMasters/slideMaster4.xml" Type="http://schemas.openxmlformats.org/officeDocument/2006/relationships/slideMaster"/>
</Relationships>

</file>

<file path=ppt/slideLayouts/_rels/slideLayout38.xml.rels><?xml version="1.0" encoding="UTF-8" standalone="no"?>
<Relationships xmlns="http://schemas.openxmlformats.org/package/2006/relationships">
<Relationship Id="rId1" Target="../slideMasters/slideMaster4.xml" Type="http://schemas.openxmlformats.org/officeDocument/2006/relationships/slideMaster"/>
</Relationships>

</file>

<file path=ppt/slideLayouts/_rels/slideLayout39.xml.rels><?xml version="1.0" encoding="UTF-8" standalone="no"?>
<Relationships xmlns="http://schemas.openxmlformats.org/package/2006/relationships">
<Relationship Id="rId1" Target="../slideMasters/slideMaster4.xml" Type="http://schemas.openxmlformats.org/officeDocument/2006/relationships/slideMaster"/>
</Relationships>

</file>

<file path=ppt/slideLayouts/_rels/slideLayout4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40.xml.rels><?xml version="1.0" encoding="UTF-8" standalone="no"?>
<Relationships xmlns="http://schemas.openxmlformats.org/package/2006/relationships">
<Relationship Id="rId1" Target="../slideMasters/slideMaster4.xml" Type="http://schemas.openxmlformats.org/officeDocument/2006/relationships/slideMaster"/>
</Relationships>

</file>

<file path=ppt/slideLayouts/_rels/slideLayout41.xml.rels><?xml version="1.0" encoding="UTF-8" standalone="no"?>
<Relationships xmlns="http://schemas.openxmlformats.org/package/2006/relationships">
<Relationship Id="rId1" Target="../slideMasters/slideMaster4.xml" Type="http://schemas.openxmlformats.org/officeDocument/2006/relationships/slideMaster"/>
</Relationships>

</file>

<file path=ppt/slideLayouts/_rels/slideLayout42.xml.rels><?xml version="1.0" encoding="UTF-8" standalone="no"?>
<Relationships xmlns="http://schemas.openxmlformats.org/package/2006/relationships">
<Relationship Id="rId1" Target="../slideMasters/slideMaster4.xml" Type="http://schemas.openxmlformats.org/officeDocument/2006/relationships/slideMaster"/>
</Relationships>

</file>

<file path=ppt/slideLayouts/_rels/slideLayout43.xml.rels><?xml version="1.0" encoding="UTF-8" standalone="no"?>
<Relationships xmlns="http://schemas.openxmlformats.org/package/2006/relationships">
<Relationship Id="rId1" Target="../slideMasters/slideMaster4.xml" Type="http://schemas.openxmlformats.org/officeDocument/2006/relationships/slideMaster"/>
</Relationships>

</file>

<file path=ppt/slideLayouts/_rels/slideLayout44.xml.rels><?xml version="1.0" encoding="UTF-8" standalone="no"?>
<Relationships xmlns="http://schemas.openxmlformats.org/package/2006/relationships">
<Relationship Id="rId1" Target="../slideMasters/slideMaster4.xml" Type="http://schemas.openxmlformats.org/officeDocument/2006/relationships/slideMaster"/>
</Relationships>

</file>

<file path=ppt/slideLayouts/_rels/slideLayout45.xml.rels><?xml version="1.0" encoding="UTF-8" standalone="no"?>
<Relationships xmlns="http://schemas.openxmlformats.org/package/2006/relationships">
<Relationship Id="rId1" Target="../slideMasters/slideMaster4.xml" Type="http://schemas.openxmlformats.org/officeDocument/2006/relationships/slideMaster"/>
</Relationships>

</file>

<file path=ppt/slideLayouts/_rels/slideLayout46.xml.rels><?xml version="1.0" encoding="UTF-8" standalone="no"?>
<Relationships xmlns="http://schemas.openxmlformats.org/package/2006/relationships">
<Relationship Id="rId1" Target="../drawings/vmlDrawing15.vml" Type="http://schemas.openxmlformats.org/officeDocument/2006/relationships/vmlDrawing"/>
<Relationship Id="rId2" Target="../slideMasters/slideMaster5.xml" Type="http://schemas.openxmlformats.org/officeDocument/2006/relationships/slideMaster"/>
<Relationship Id="rId3" Target="../media/image2.wmf" Type="http://schemas.openxmlformats.org/officeDocument/2006/relationships/image"/>
<Relationship Id="rId5" Target="../media/image2.wmf" Type="http://schemas.openxmlformats.org/officeDocument/2006/relationships/image"/>
</Relationships>

</file>

<file path=ppt/slideLayouts/_rels/slideLayout47.xml.rels><?xml version="1.0" encoding="UTF-8" standalone="no"?>
<Relationships xmlns="http://schemas.openxmlformats.org/package/2006/relationships">
<Relationship Id="rId1" Target="../drawings/vmlDrawing16.vml" Type="http://schemas.openxmlformats.org/officeDocument/2006/relationships/vmlDrawing"/>
<Relationship Id="rId2" Target="../slideMasters/slideMaster5.xml" Type="http://schemas.openxmlformats.org/officeDocument/2006/relationships/slideMaster"/>
<Relationship Id="rId3" Target="../media/image2.wmf" Type="http://schemas.openxmlformats.org/officeDocument/2006/relationships/image"/>
<Relationship Id="rId5" Target="../media/image2.wmf" Type="http://schemas.openxmlformats.org/officeDocument/2006/relationships/image"/>
</Relationships>

</file>

<file path=ppt/slideLayouts/_rels/slideLayout48.xml.rels><?xml version="1.0" encoding="UTF-8" standalone="no"?>
<Relationships xmlns="http://schemas.openxmlformats.org/package/2006/relationships">
<Relationship Id="rId1" Target="../drawings/vmlDrawing17.vml" Type="http://schemas.openxmlformats.org/officeDocument/2006/relationships/vmlDrawing"/>
<Relationship Id="rId2" Target="../slideMasters/slideMaster5.xml" Type="http://schemas.openxmlformats.org/officeDocument/2006/relationships/slideMaster"/>
<Relationship Id="rId3" Target="../media/image2.wmf" Type="http://schemas.openxmlformats.org/officeDocument/2006/relationships/image"/>
<Relationship Id="rId5" Target="../media/image2.wmf" Type="http://schemas.openxmlformats.org/officeDocument/2006/relationships/image"/>
</Relationships>

</file>

<file path=ppt/slideLayouts/_rels/slideLayout49.xml.rels><?xml version="1.0" encoding="UTF-8" standalone="no"?>
<Relationships xmlns="http://schemas.openxmlformats.org/package/2006/relationships">
<Relationship Id="rId1" Target="../drawings/vmlDrawing18.vml" Type="http://schemas.openxmlformats.org/officeDocument/2006/relationships/vmlDrawing"/>
<Relationship Id="rId2" Target="../slideMasters/slideMaster5.xml" Type="http://schemas.openxmlformats.org/officeDocument/2006/relationships/slideMaster"/>
<Relationship Id="rId3" Target="../media/image2.wmf" Type="http://schemas.openxmlformats.org/officeDocument/2006/relationships/image"/>
<Relationship Id="rId5" Target="../media/image2.wmf" Type="http://schemas.openxmlformats.org/officeDocument/2006/relationships/image"/>
</Relationships>

</file>

<file path=ppt/slideLayouts/_rels/slideLayout5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50.xml.rels><?xml version="1.0" encoding="UTF-8" standalone="no"?>
<Relationships xmlns="http://schemas.openxmlformats.org/package/2006/relationships">
<Relationship Id="rId1" Target="../drawings/vmlDrawing19.vml" Type="http://schemas.openxmlformats.org/officeDocument/2006/relationships/vmlDrawing"/>
<Relationship Id="rId2" Target="../slideMasters/slideMaster5.xml" Type="http://schemas.openxmlformats.org/officeDocument/2006/relationships/slideMaster"/>
<Relationship Id="rId3" Target="../media/image2.wmf" Type="http://schemas.openxmlformats.org/officeDocument/2006/relationships/image"/>
<Relationship Id="rId5" Target="../media/image2.wmf" Type="http://schemas.openxmlformats.org/officeDocument/2006/relationships/image"/>
</Relationships>

</file>

<file path=ppt/slideLayouts/_rels/slideLayout51.xml.rels><?xml version="1.0" encoding="UTF-8" standalone="no"?>
<Relationships xmlns="http://schemas.openxmlformats.org/package/2006/relationships">
<Relationship Id="rId1" Target="../drawings/vmlDrawing20.vml" Type="http://schemas.openxmlformats.org/officeDocument/2006/relationships/vmlDrawing"/>
<Relationship Id="rId2" Target="../slideMasters/slideMaster5.xml" Type="http://schemas.openxmlformats.org/officeDocument/2006/relationships/slideMaster"/>
<Relationship Id="rId3" Target="../media/image2.wmf" Type="http://schemas.openxmlformats.org/officeDocument/2006/relationships/image"/>
<Relationship Id="rId5" Target="../media/image2.wmf" Type="http://schemas.openxmlformats.org/officeDocument/2006/relationships/image"/>
</Relationships>

</file>

<file path=ppt/slideLayouts/_rels/slideLayout52.xml.rels><?xml version="1.0" encoding="UTF-8" standalone="no"?>
<Relationships xmlns="http://schemas.openxmlformats.org/package/2006/relationships">
<Relationship Id="rId1" Target="../drawings/vmlDrawing21.vml" Type="http://schemas.openxmlformats.org/officeDocument/2006/relationships/vmlDrawing"/>
<Relationship Id="rId2" Target="../slideMasters/slideMaster5.xml" Type="http://schemas.openxmlformats.org/officeDocument/2006/relationships/slideMaster"/>
<Relationship Id="rId3" Target="../media/image2.wmf" Type="http://schemas.openxmlformats.org/officeDocument/2006/relationships/image"/>
<Relationship Id="rId5" Target="../media/image2.wmf" Type="http://schemas.openxmlformats.org/officeDocument/2006/relationships/image"/>
</Relationships>

</file>

<file path=ppt/slideLayouts/_rels/slideLayout53.xml.rels><?xml version="1.0" encoding="UTF-8" standalone="no"?>
<Relationships xmlns="http://schemas.openxmlformats.org/package/2006/relationships">
<Relationship Id="rId1" Target="../drawings/vmlDrawing22.vml" Type="http://schemas.openxmlformats.org/officeDocument/2006/relationships/vmlDrawing"/>
<Relationship Id="rId2" Target="../slideMasters/slideMaster5.xml" Type="http://schemas.openxmlformats.org/officeDocument/2006/relationships/slideMaster"/>
<Relationship Id="rId3" Target="../media/image2.wmf" Type="http://schemas.openxmlformats.org/officeDocument/2006/relationships/image"/>
<Relationship Id="rId5" Target="../media/image2.wmf" Type="http://schemas.openxmlformats.org/officeDocument/2006/relationships/image"/>
</Relationships>

</file>

<file path=ppt/slideLayouts/_rels/slideLayout54.xml.rels><?xml version="1.0" encoding="UTF-8" standalone="no"?>
<Relationships xmlns="http://schemas.openxmlformats.org/package/2006/relationships">
<Relationship Id="rId1" Target="../drawings/vmlDrawing23.vml" Type="http://schemas.openxmlformats.org/officeDocument/2006/relationships/vmlDrawing"/>
<Relationship Id="rId2" Target="../slideMasters/slideMaster5.xml" Type="http://schemas.openxmlformats.org/officeDocument/2006/relationships/slideMaster"/>
<Relationship Id="rId3" Target="../media/image2.wmf" Type="http://schemas.openxmlformats.org/officeDocument/2006/relationships/image"/>
<Relationship Id="rId5" Target="../media/image2.wmf" Type="http://schemas.openxmlformats.org/officeDocument/2006/relationships/image"/>
</Relationships>

</file>

<file path=ppt/slideLayouts/_rels/slideLayout55.xml.rels><?xml version="1.0" encoding="UTF-8" standalone="no"?>
<Relationships xmlns="http://schemas.openxmlformats.org/package/2006/relationships">
<Relationship Id="rId1" Target="../drawings/vmlDrawing24.vml" Type="http://schemas.openxmlformats.org/officeDocument/2006/relationships/vmlDrawing"/>
<Relationship Id="rId2" Target="../slideMasters/slideMaster5.xml" Type="http://schemas.openxmlformats.org/officeDocument/2006/relationships/slideMaster"/>
<Relationship Id="rId3" Target="../media/image2.wmf" Type="http://schemas.openxmlformats.org/officeDocument/2006/relationships/image"/>
<Relationship Id="rId5" Target="../media/image2.wmf" Type="http://schemas.openxmlformats.org/officeDocument/2006/relationships/image"/>
</Relationships>

</file>

<file path=ppt/slideLayouts/_rels/slideLayout56.xml.rels><?xml version="1.0" encoding="UTF-8" standalone="no"?>
<Relationships xmlns="http://schemas.openxmlformats.org/package/2006/relationships">
<Relationship Id="rId1" Target="../drawings/vmlDrawing25.vml" Type="http://schemas.openxmlformats.org/officeDocument/2006/relationships/vmlDrawing"/>
<Relationship Id="rId2" Target="../slideMasters/slideMaster5.xml" Type="http://schemas.openxmlformats.org/officeDocument/2006/relationships/slideMaster"/>
<Relationship Id="rId3" Target="../media/image2.wmf" Type="http://schemas.openxmlformats.org/officeDocument/2006/relationships/image"/>
<Relationship Id="rId5" Target="../media/image2.wmf" Type="http://schemas.openxmlformats.org/officeDocument/2006/relationships/image"/>
</Relationships>

</file>

<file path=ppt/slideLayouts/_rels/slideLayout57.xml.rels><?xml version="1.0" encoding="UTF-8" standalone="no"?>
<Relationships xmlns="http://schemas.openxmlformats.org/package/2006/relationships">
<Relationship Id="rId1" Target="../drawings/vmlDrawing26.vml" Type="http://schemas.openxmlformats.org/officeDocument/2006/relationships/vmlDrawing"/>
<Relationship Id="rId2" Target="../slideMasters/slideMaster5.xml" Type="http://schemas.openxmlformats.org/officeDocument/2006/relationships/slideMaster"/>
<Relationship Id="rId3" Target="../media/image2.wmf" Type="http://schemas.openxmlformats.org/officeDocument/2006/relationships/image"/>
</Relationships>

</file>

<file path=ppt/slideLayouts/_rels/slideLayout58.xml.rels><?xml version="1.0" encoding="UTF-8" standalone="no"?>
<Relationships xmlns="http://schemas.openxmlformats.org/package/2006/relationships">
<Relationship Id="rId1" Target="../slideMasters/slideMaster6.xml" Type="http://schemas.openxmlformats.org/officeDocument/2006/relationships/slideMaster"/>
</Relationships>

</file>

<file path=ppt/slideLayouts/_rels/slideLayout59.xml.rels><?xml version="1.0" encoding="UTF-8" standalone="no"?>
<Relationships xmlns="http://schemas.openxmlformats.org/package/2006/relationships">
<Relationship Id="rId1" Target="../slideMasters/slideMaster6.xml" Type="http://schemas.openxmlformats.org/officeDocument/2006/relationships/slideMaster"/>
</Relationships>

</file>

<file path=ppt/slideLayouts/_rels/slideLayout6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60.xml.rels><?xml version="1.0" encoding="UTF-8" standalone="no"?>
<Relationships xmlns="http://schemas.openxmlformats.org/package/2006/relationships">
<Relationship Id="rId1" Target="../slideMasters/slideMaster6.xml" Type="http://schemas.openxmlformats.org/officeDocument/2006/relationships/slideMaster"/>
</Relationships>

</file>

<file path=ppt/slideLayouts/_rels/slideLayout61.xml.rels><?xml version="1.0" encoding="UTF-8" standalone="no"?>
<Relationships xmlns="http://schemas.openxmlformats.org/package/2006/relationships">
<Relationship Id="rId1" Target="../slideMasters/slideMaster6.xml" Type="http://schemas.openxmlformats.org/officeDocument/2006/relationships/slideMaster"/>
</Relationships>

</file>

<file path=ppt/slideLayouts/_rels/slideLayout62.xml.rels><?xml version="1.0" encoding="UTF-8" standalone="no"?>
<Relationships xmlns="http://schemas.openxmlformats.org/package/2006/relationships">
<Relationship Id="rId1" Target="../slideMasters/slideMaster6.xml" Type="http://schemas.openxmlformats.org/officeDocument/2006/relationships/slideMaster"/>
</Relationships>

</file>

<file path=ppt/slideLayouts/_rels/slideLayout63.xml.rels><?xml version="1.0" encoding="UTF-8" standalone="no"?>
<Relationships xmlns="http://schemas.openxmlformats.org/package/2006/relationships">
<Relationship Id="rId1" Target="../slideMasters/slideMaster6.xml" Type="http://schemas.openxmlformats.org/officeDocument/2006/relationships/slideMaster"/>
</Relationships>

</file>

<file path=ppt/slideLayouts/_rels/slideLayout64.xml.rels><?xml version="1.0" encoding="UTF-8" standalone="no"?>
<Relationships xmlns="http://schemas.openxmlformats.org/package/2006/relationships">
<Relationship Id="rId1" Target="../slideMasters/slideMaster6.xml" Type="http://schemas.openxmlformats.org/officeDocument/2006/relationships/slideMaster"/>
</Relationships>

</file>

<file path=ppt/slideLayouts/_rels/slideLayout65.xml.rels><?xml version="1.0" encoding="UTF-8" standalone="no"?>
<Relationships xmlns="http://schemas.openxmlformats.org/package/2006/relationships">
<Relationship Id="rId1" Target="../slideMasters/slideMaster6.xml" Type="http://schemas.openxmlformats.org/officeDocument/2006/relationships/slideMaster"/>
</Relationships>

</file>

<file path=ppt/slideLayouts/_rels/slideLayout66.xml.rels><?xml version="1.0" encoding="UTF-8" standalone="no"?>
<Relationships xmlns="http://schemas.openxmlformats.org/package/2006/relationships">
<Relationship Id="rId1" Target="../slideMasters/slideMaster6.xml" Type="http://schemas.openxmlformats.org/officeDocument/2006/relationships/slideMaster"/>
</Relationships>

</file>

<file path=ppt/slideLayouts/_rels/slideLayout67.xml.rels><?xml version="1.0" encoding="UTF-8" standalone="no"?>
<Relationships xmlns="http://schemas.openxmlformats.org/package/2006/relationships">
<Relationship Id="rId1" Target="../slideMasters/slideMaster6.xml" Type="http://schemas.openxmlformats.org/officeDocument/2006/relationships/slideMaster"/>
</Relationships>

</file>

<file path=ppt/slideLayouts/_rels/slideLayout68.xml.rels><?xml version="1.0" encoding="UTF-8" standalone="no"?>
<Relationships xmlns="http://schemas.openxmlformats.org/package/2006/relationships">
<Relationship Id="rId1" Target="../slideMasters/slideMaster6.xml" Type="http://schemas.openxmlformats.org/officeDocument/2006/relationships/slideMaster"/>
</Relationships>

</file>

<file path=ppt/slideLayouts/_rels/slideLayout69.xml.rels><?xml version="1.0" encoding="UTF-8" standalone="no"?>
<Relationships xmlns="http://schemas.openxmlformats.org/package/2006/relationships">
<Relationship Id="rId1" Target="../drawings/vmlDrawing27.vml" Type="http://schemas.openxmlformats.org/officeDocument/2006/relationships/vmlDrawing"/>
<Relationship Id="rId2" Target="../slideMasters/slideMaster6.xml" Type="http://schemas.openxmlformats.org/officeDocument/2006/relationships/slideMaster"/>
<Relationship Id="rId3" Target="../media/image2.wmf" Type="http://schemas.openxmlformats.org/officeDocument/2006/relationships/image"/>
</Relationships>

</file>

<file path=ppt/slideLayouts/_rels/slideLayout7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8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9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2745-D2C6-41B8-8ED0-0B8D90F15A4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3D5F-2A19-487C-9882-01B38726004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7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2745-D2C6-41B8-8ED0-0B8D90F15A4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3D5F-2A19-487C-9882-01B38726004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0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2745-D2C6-41B8-8ED0-0B8D90F15A4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3D5F-2A19-487C-9882-01B38726004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68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Autofit/>
          </a:bodyPr>
          <a:lstStyle>
            <a:lvl1pPr>
              <a:defRPr sz="3600">
                <a:solidFill>
                  <a:srgbClr val="0070C0"/>
                </a:solidFill>
                <a:latin typeface="Aller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536504"/>
          </a:xfrm>
        </p:spPr>
        <p:txBody>
          <a:bodyPr/>
          <a:lstStyle>
            <a:lvl1pPr marL="531813" indent="-531813" eaLnBrk="1" hangingPunct="1">
              <a:lnSpc>
                <a:spcPts val="5000"/>
              </a:lnSpc>
              <a:spcBef>
                <a:spcPct val="20000"/>
              </a:spcBef>
              <a:buClr>
                <a:srgbClr val="398DB3"/>
              </a:buClr>
              <a:buFont typeface="Wingdings" pitchFamily="2" charset="2"/>
              <a:buChar char="ü"/>
              <a:defRPr sz="3200"/>
            </a:lvl1pPr>
            <a:lvl2pPr marL="900113" indent="-368300">
              <a:buClr>
                <a:schemeClr val="accent1">
                  <a:lumMod val="50000"/>
                </a:schemeClr>
              </a:buClr>
              <a:defRPr/>
            </a:lvl2pPr>
            <a:lvl3pPr marL="1160463" indent="-260350">
              <a:buClr>
                <a:schemeClr val="accent1">
                  <a:lumMod val="50000"/>
                </a:schemeClr>
              </a:buClr>
              <a:defRPr/>
            </a:lvl3pPr>
            <a:lvl4pPr marL="1433513" indent="-273050">
              <a:buClr>
                <a:schemeClr val="accent1">
                  <a:lumMod val="50000"/>
                </a:schemeClr>
              </a:buClr>
              <a:defRPr/>
            </a:lvl4pPr>
            <a:lvl5pPr marL="1706563" indent="-273050"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3666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1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36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50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77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97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53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4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2745-D2C6-41B8-8ED0-0B8D90F15A4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3D5F-2A19-487C-9882-01B38726004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48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56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58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80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9F42D-C997-4E53-9506-219F363D47E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/36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7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  <p:pic>
        <p:nvPicPr>
          <p:cNvPr id="8" name="Image 7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474959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CE30B-35A2-43E5-B322-FEA7AE34B4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/36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7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  <p:pic>
        <p:nvPicPr>
          <p:cNvPr id="8" name="Image 7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4035090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489EA-4C95-4C4F-978F-2129774C25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/36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7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  <p:pic>
        <p:nvPicPr>
          <p:cNvPr id="8" name="Image 7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40900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DC33C-5B70-4BB7-874F-F8F9AEF8338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/36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  <p:pic>
        <p:nvPicPr>
          <p:cNvPr id="9" name="Image 7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250567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3DD7C-6BBA-4364-9398-DE2D33BDDB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/36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 7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  <p:pic>
        <p:nvPicPr>
          <p:cNvPr id="11" name="Image 7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712640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0D216-34D3-4241-96E5-7A95F59580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/36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7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  <p:pic>
        <p:nvPicPr>
          <p:cNvPr id="7" name="Image 7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13217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2745-D2C6-41B8-8ED0-0B8D90F15A4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3D5F-2A19-487C-9882-01B38726004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5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30609-57E1-427C-A552-AD3D390893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/36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7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  <p:pic>
        <p:nvPicPr>
          <p:cNvPr id="6" name="Image 7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1994015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E4583-A3F3-48E1-A37F-85EFDC079A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/36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  <p:pic>
        <p:nvPicPr>
          <p:cNvPr id="9" name="Image 7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233677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8DC3D-1B27-4B03-965B-6279C26445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/36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  <p:pic>
        <p:nvPicPr>
          <p:cNvPr id="9" name="Image 7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358012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1218B-81A0-47EE-8B2E-38C928C7A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/36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7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  <p:pic>
        <p:nvPicPr>
          <p:cNvPr id="8" name="Image 7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1356526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8B2E5-B58A-46D9-A66E-BA3EAB4A38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/36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7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  <p:pic>
        <p:nvPicPr>
          <p:cNvPr id="8" name="Image 7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125586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SzPct val="125000"/>
              <a:buFont typeface="Wingdings" pitchFamily="2" charset="2"/>
              <a:buChar char="§"/>
              <a:defRPr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SzPct val="125000"/>
              <a:buFont typeface="Wingdings" pitchFamily="2" charset="2"/>
              <a:buChar char="§"/>
              <a:defRPr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125000"/>
              <a:buFont typeface="Wingdings" pitchFamily="2" charset="2"/>
              <a:buChar char="§"/>
              <a:defRPr>
                <a:latin typeface="Century Gothic" pitchFamily="34" charset="0"/>
              </a:defRPr>
            </a:lvl1pPr>
          </a:lstStyle>
          <a:p>
            <a:pPr>
              <a:defRPr/>
            </a:pPr>
            <a:fld id="{3587320A-3201-4CA4-9FA8-7E032CEDBDD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14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81893-B240-4087-A0E4-41852E5C4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74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4624"/>
            <a:ext cx="77724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9CA2-E1CD-431D-A8DF-4D0259978305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61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3789040"/>
            <a:ext cx="7772400" cy="208823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5576" y="206084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D7008-3440-4716-9541-0C02CBF020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38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BF402-6894-448E-AF41-05C02524CC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3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2745-D2C6-41B8-8ED0-0B8D90F15A4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3D5F-2A19-487C-9882-01B38726004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27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accent1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000"/>
            </a:lvl2pPr>
            <a:lvl3pPr>
              <a:buClr>
                <a:schemeClr val="accent1">
                  <a:lumMod val="50000"/>
                </a:schemeClr>
              </a:buClr>
              <a:defRPr sz="1800"/>
            </a:lvl3pPr>
            <a:lvl4pPr>
              <a:buClr>
                <a:schemeClr val="accent1">
                  <a:lumMod val="50000"/>
                </a:schemeClr>
              </a:buClr>
              <a:defRPr sz="1600"/>
            </a:lvl4pPr>
            <a:lvl5pPr>
              <a:buClr>
                <a:schemeClr val="accent1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s-ES" sz="2400" dirty="0" smtClean="0"/>
            </a:lvl1pPr>
            <a:lvl2pPr>
              <a:defRPr lang="es-ES" sz="2000" dirty="0" smtClean="0"/>
            </a:lvl2pPr>
            <a:lvl3pPr>
              <a:defRPr lang="es-ES" sz="1800" dirty="0" smtClean="0"/>
            </a:lvl3pPr>
            <a:lvl4pPr>
              <a:defRPr lang="es-ES" sz="1600" dirty="0" smtClean="0"/>
            </a:lvl4pPr>
            <a:lvl5pPr>
              <a:defRPr lang="es-ES" sz="1600" dirty="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F338D-2AC8-4B93-859D-FA8EC3968F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25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EB6FD-0CD0-48E7-AFD8-1BFB21FE02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57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D2423-B967-47F9-A9A1-DB3A4DD674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65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303468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1628800"/>
            <a:ext cx="5111750" cy="4380086"/>
          </a:xfrm>
        </p:spPr>
        <p:txBody>
          <a:bodyPr/>
          <a:lstStyle>
            <a:lvl1pPr>
              <a:buClr>
                <a:schemeClr val="accent1">
                  <a:lumMod val="50000"/>
                </a:schemeClr>
              </a:buClr>
              <a:defRPr sz="3200"/>
            </a:lvl1pPr>
            <a:lvl2pPr>
              <a:buClr>
                <a:schemeClr val="accent1">
                  <a:lumMod val="50000"/>
                </a:schemeClr>
              </a:buClr>
              <a:defRPr sz="2800"/>
            </a:lvl2pPr>
            <a:lvl3pPr>
              <a:buClr>
                <a:schemeClr val="accent1">
                  <a:lumMod val="50000"/>
                </a:schemeClr>
              </a:buClr>
              <a:defRPr sz="2400"/>
            </a:lvl3pPr>
            <a:lvl4pPr>
              <a:buClr>
                <a:schemeClr val="accent1">
                  <a:lumMod val="50000"/>
                </a:schemeClr>
              </a:buClr>
              <a:defRPr sz="2000"/>
            </a:lvl4pPr>
            <a:lvl5pPr>
              <a:buClr>
                <a:schemeClr val="accent1">
                  <a:lumMod val="50000"/>
                </a:schemeClr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DD71D-6BEA-4A9E-BA12-38553A2AA0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79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97117-7F4E-4B20-83C7-EB685DB729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980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33834"/>
            <a:ext cx="77724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86DD5-60EF-4350-93B1-64A00A7376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624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9F42D-C997-4E53-9506-219F363D47E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/36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7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  <p:pic>
        <p:nvPicPr>
          <p:cNvPr id="8" name="Image 7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992514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CE30B-35A2-43E5-B322-FEA7AE34B4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/36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7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  <p:pic>
        <p:nvPicPr>
          <p:cNvPr id="8" name="Image 7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7738155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489EA-4C95-4C4F-978F-2129774C251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/36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7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  <p:pic>
        <p:nvPicPr>
          <p:cNvPr id="8" name="Image 7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4962024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DC33C-5B70-4BB7-874F-F8F9AEF8338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/36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  <p:pic>
        <p:nvPicPr>
          <p:cNvPr id="9" name="Image 7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402967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2745-D2C6-41B8-8ED0-0B8D90F15A4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3D5F-2A19-487C-9882-01B38726004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347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3DD7C-6BBA-4364-9398-DE2D33BDDB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/36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 7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  <p:pic>
        <p:nvPicPr>
          <p:cNvPr id="11" name="Image 7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42325840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0D216-34D3-4241-96E5-7A95F59580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/36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7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  <p:pic>
        <p:nvPicPr>
          <p:cNvPr id="7" name="Image 7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8531838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30609-57E1-427C-A552-AD3D390893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/36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7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  <p:pic>
        <p:nvPicPr>
          <p:cNvPr id="6" name="Image 7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1679220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E4583-A3F3-48E1-A37F-85EFDC079A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/36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  <p:pic>
        <p:nvPicPr>
          <p:cNvPr id="9" name="Image 7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4035475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8DC3D-1B27-4B03-965B-6279C26445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/36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  <p:pic>
        <p:nvPicPr>
          <p:cNvPr id="9" name="Image 7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40805821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1218B-81A0-47EE-8B2E-38C928C7A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/36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7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  <p:pic>
        <p:nvPicPr>
          <p:cNvPr id="8" name="Image 7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11389499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8B2E5-B58A-46D9-A66E-BA3EAB4A38B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/36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7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  <p:pic>
        <p:nvPicPr>
          <p:cNvPr id="8" name="Image 7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9796965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SzPct val="125000"/>
              <a:buFont typeface="Wingdings" pitchFamily="2" charset="2"/>
              <a:buChar char="§"/>
              <a:defRPr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SzPct val="125000"/>
              <a:buFont typeface="Wingdings" pitchFamily="2" charset="2"/>
              <a:buChar char="§"/>
              <a:defRPr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125000"/>
              <a:buFont typeface="Wingdings" pitchFamily="2" charset="2"/>
              <a:buChar char="§"/>
              <a:defRPr>
                <a:latin typeface="Century Gothic" pitchFamily="34" charset="0"/>
              </a:defRPr>
            </a:lvl1pPr>
          </a:lstStyle>
          <a:p>
            <a:pPr>
              <a:defRPr/>
            </a:pPr>
            <a:fld id="{3587320A-3201-4CA4-9FA8-7E032CEDBDD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059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510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7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2745-D2C6-41B8-8ED0-0B8D90F15A4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3D5F-2A19-487C-9882-01B38726004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103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109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789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052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87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961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527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104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14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726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SzPct val="125000"/>
              <a:buFont typeface="Wingdings" pitchFamily="2" charset="2"/>
              <a:buChar char="§"/>
              <a:defRPr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SzPct val="125000"/>
              <a:buFont typeface="Wingdings" pitchFamily="2" charset="2"/>
              <a:buChar char="§"/>
              <a:defRPr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125000"/>
              <a:buFont typeface="Wingdings" pitchFamily="2" charset="2"/>
              <a:buChar char="§"/>
              <a:defRPr>
                <a:latin typeface="Century Gothic" pitchFamily="34" charset="0"/>
              </a:defRPr>
            </a:lvl1pPr>
          </a:lstStyle>
          <a:p>
            <a:pPr>
              <a:defRPr/>
            </a:pPr>
            <a:fld id="{3587320A-3201-4CA4-9FA8-7E032CEDBDD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2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2745-D2C6-41B8-8ED0-0B8D90F15A4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3D5F-2A19-487C-9882-01B38726004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4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2745-D2C6-41B8-8ED0-0B8D90F15A4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3D5F-2A19-487C-9882-01B38726004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2745-D2C6-41B8-8ED0-0B8D90F15A4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3D5F-2A19-487C-9882-01B38726004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95996"/>
      </p:ext>
    </p:extLst>
  </p:cSld>
  <p:clrMapOvr>
    <a:masterClrMapping/>
  </p:clrMapOvr>
</p:sldLayout>
</file>

<file path=ppt/slideMasters/_rels/slideMaster1.xml.rels><?xml version="1.0" encoding="UTF-8" standalone="no"?>
<Relationships xmlns="http://schemas.openxmlformats.org/package/2006/relationships">
<Relationship Id="rId1" Target="../slideLayouts/slideLayout1.xml" Type="http://schemas.openxmlformats.org/officeDocument/2006/relationships/slideLayout"/>
<Relationship Id="rId10" Target="../slideLayouts/slideLayout10.xml" Type="http://schemas.openxmlformats.org/officeDocument/2006/relationships/slideLayout"/>
<Relationship Id="rId11" Target="../slideLayouts/slideLayout11.xml" Type="http://schemas.openxmlformats.org/officeDocument/2006/relationships/slideLayout"/>
<Relationship Id="rId12" Target="../slideLayouts/slideLayout12.xml" Type="http://schemas.openxmlformats.org/officeDocument/2006/relationships/slideLayout"/>
<Relationship Id="rId13" Target="../theme/theme1.xml" Type="http://schemas.openxmlformats.org/officeDocument/2006/relationships/theme"/>
<Relationship Id="rId2" Target="../slideLayouts/slideLayout2.xml" Type="http://schemas.openxmlformats.org/officeDocument/2006/relationships/slideLayout"/>
<Relationship Id="rId3" Target="../slideLayouts/slideLayout3.xml" Type="http://schemas.openxmlformats.org/officeDocument/2006/relationships/slideLayout"/>
<Relationship Id="rId4" Target="../slideLayouts/slideLayout4.xml" Type="http://schemas.openxmlformats.org/officeDocument/2006/relationships/slideLayout"/>
<Relationship Id="rId5" Target="../slideLayouts/slideLayout5.xml" Type="http://schemas.openxmlformats.org/officeDocument/2006/relationships/slideLayout"/>
<Relationship Id="rId6" Target="../slideLayouts/slideLayout6.xml" Type="http://schemas.openxmlformats.org/officeDocument/2006/relationships/slideLayout"/>
<Relationship Id="rId7" Target="../slideLayouts/slideLayout7.xml" Type="http://schemas.openxmlformats.org/officeDocument/2006/relationships/slideLayout"/>
<Relationship Id="rId8" Target="../slideLayouts/slideLayout8.xml" Type="http://schemas.openxmlformats.org/officeDocument/2006/relationships/slideLayout"/>
<Relationship Id="rId9" Target="../slideLayouts/slideLayout9.xml" Type="http://schemas.openxmlformats.org/officeDocument/2006/relationships/slideLayout"/>
</Relationships>

</file>

<file path=ppt/slideMasters/_rels/slideMaster2.xml.rels><?xml version="1.0" encoding="UTF-8" standalone="no"?>
<Relationships xmlns="http://schemas.openxmlformats.org/package/2006/relationships">
<Relationship Id="rId1" Target="../slideLayouts/slideLayout13.xml" Type="http://schemas.openxmlformats.org/officeDocument/2006/relationships/slideLayout"/>
<Relationship Id="rId10" Target="../slideLayouts/slideLayout22.xml" Type="http://schemas.openxmlformats.org/officeDocument/2006/relationships/slideLayout"/>
<Relationship Id="rId11" Target="../slideLayouts/slideLayout23.xml" Type="http://schemas.openxmlformats.org/officeDocument/2006/relationships/slideLayout"/>
<Relationship Id="rId12" Target="../theme/theme2.xml" Type="http://schemas.openxmlformats.org/officeDocument/2006/relationships/theme"/>
<Relationship Id="rId2" Target="../slideLayouts/slideLayout14.xml" Type="http://schemas.openxmlformats.org/officeDocument/2006/relationships/slideLayout"/>
<Relationship Id="rId3" Target="../slideLayouts/slideLayout15.xml" Type="http://schemas.openxmlformats.org/officeDocument/2006/relationships/slideLayout"/>
<Relationship Id="rId4" Target="../slideLayouts/slideLayout16.xml" Type="http://schemas.openxmlformats.org/officeDocument/2006/relationships/slideLayout"/>
<Relationship Id="rId5" Target="../slideLayouts/slideLayout17.xml" Type="http://schemas.openxmlformats.org/officeDocument/2006/relationships/slideLayout"/>
<Relationship Id="rId6" Target="../slideLayouts/slideLayout18.xml" Type="http://schemas.openxmlformats.org/officeDocument/2006/relationships/slideLayout"/>
<Relationship Id="rId7" Target="../slideLayouts/slideLayout19.xml" Type="http://schemas.openxmlformats.org/officeDocument/2006/relationships/slideLayout"/>
<Relationship Id="rId8" Target="../slideLayouts/slideLayout20.xml" Type="http://schemas.openxmlformats.org/officeDocument/2006/relationships/slideLayout"/>
<Relationship Id="rId9" Target="../slideLayouts/slideLayout21.xml" Type="http://schemas.openxmlformats.org/officeDocument/2006/relationships/slideLayout"/>
</Relationships>

</file>

<file path=ppt/slideMasters/_rels/slideMaster3.xml.rels><?xml version="1.0" encoding="UTF-8" standalone="no"?>
<Relationships xmlns="http://schemas.openxmlformats.org/package/2006/relationships">
<Relationship Id="rId1" Target="../slideLayouts/slideLayout24.xml" Type="http://schemas.openxmlformats.org/officeDocument/2006/relationships/slideLayout"/>
<Relationship Id="rId10" Target="../slideLayouts/slideLayout33.xml" Type="http://schemas.openxmlformats.org/officeDocument/2006/relationships/slideLayout"/>
<Relationship Id="rId11" Target="../slideLayouts/slideLayout34.xml" Type="http://schemas.openxmlformats.org/officeDocument/2006/relationships/slideLayout"/>
<Relationship Id="rId12" Target="../slideLayouts/slideLayout35.xml" Type="http://schemas.openxmlformats.org/officeDocument/2006/relationships/slideLayout"/>
<Relationship Id="rId13" Target="../theme/theme3.xml" Type="http://schemas.openxmlformats.org/officeDocument/2006/relationships/theme"/>
<Relationship Id="rId14" Target="../drawings/vmlDrawing1.vml" Type="http://schemas.openxmlformats.org/officeDocument/2006/relationships/vmlDrawing"/>
<Relationship Id="rId15" Target="../media/image2.wmf" Type="http://schemas.openxmlformats.org/officeDocument/2006/relationships/image"/>
<Relationship Id="rId2" Target="../slideLayouts/slideLayout25.xml" Type="http://schemas.openxmlformats.org/officeDocument/2006/relationships/slideLayout"/>
<Relationship Id="rId3" Target="../slideLayouts/slideLayout26.xml" Type="http://schemas.openxmlformats.org/officeDocument/2006/relationships/slideLayout"/>
<Relationship Id="rId4" Target="../slideLayouts/slideLayout27.xml" Type="http://schemas.openxmlformats.org/officeDocument/2006/relationships/slideLayout"/>
<Relationship Id="rId5" Target="../slideLayouts/slideLayout28.xml" Type="http://schemas.openxmlformats.org/officeDocument/2006/relationships/slideLayout"/>
<Relationship Id="rId6" Target="../slideLayouts/slideLayout29.xml" Type="http://schemas.openxmlformats.org/officeDocument/2006/relationships/slideLayout"/>
<Relationship Id="rId7" Target="../slideLayouts/slideLayout30.xml" Type="http://schemas.openxmlformats.org/officeDocument/2006/relationships/slideLayout"/>
<Relationship Id="rId8" Target="../slideLayouts/slideLayout31.xml" Type="http://schemas.openxmlformats.org/officeDocument/2006/relationships/slideLayout"/>
<Relationship Id="rId9" Target="../slideLayouts/slideLayout32.xml" Type="http://schemas.openxmlformats.org/officeDocument/2006/relationships/slideLayout"/>
</Relationships>

</file>

<file path=ppt/slideMasters/_rels/slideMaster4.xml.rels><?xml version="1.0" encoding="UTF-8" standalone="no"?>
<Relationships xmlns="http://schemas.openxmlformats.org/package/2006/relationships">
<Relationship Id="rId1" Target="../slideLayouts/slideLayout36.xml" Type="http://schemas.openxmlformats.org/officeDocument/2006/relationships/slideLayout"/>
<Relationship Id="rId10" Target="../slideLayouts/slideLayout45.xml" Type="http://schemas.openxmlformats.org/officeDocument/2006/relationships/slideLayout"/>
<Relationship Id="rId11" Target="../theme/theme4.xml" Type="http://schemas.openxmlformats.org/officeDocument/2006/relationships/theme"/>
<Relationship Id="rId12" Target="../media/image3.jpeg" Type="http://schemas.openxmlformats.org/officeDocument/2006/relationships/image"/>
<Relationship Id="rId2" Target="../slideLayouts/slideLayout37.xml" Type="http://schemas.openxmlformats.org/officeDocument/2006/relationships/slideLayout"/>
<Relationship Id="rId3" Target="../slideLayouts/slideLayout38.xml" Type="http://schemas.openxmlformats.org/officeDocument/2006/relationships/slideLayout"/>
<Relationship Id="rId4" Target="../slideLayouts/slideLayout39.xml" Type="http://schemas.openxmlformats.org/officeDocument/2006/relationships/slideLayout"/>
<Relationship Id="rId5" Target="../slideLayouts/slideLayout40.xml" Type="http://schemas.openxmlformats.org/officeDocument/2006/relationships/slideLayout"/>
<Relationship Id="rId6" Target="../slideLayouts/slideLayout41.xml" Type="http://schemas.openxmlformats.org/officeDocument/2006/relationships/slideLayout"/>
<Relationship Id="rId7" Target="../slideLayouts/slideLayout42.xml" Type="http://schemas.openxmlformats.org/officeDocument/2006/relationships/slideLayout"/>
<Relationship Id="rId8" Target="../slideLayouts/slideLayout43.xml" Type="http://schemas.openxmlformats.org/officeDocument/2006/relationships/slideLayout"/>
<Relationship Id="rId9" Target="../slideLayouts/slideLayout44.xml" Type="http://schemas.openxmlformats.org/officeDocument/2006/relationships/slideLayout"/>
</Relationships>

</file>

<file path=ppt/slideMasters/_rels/slideMaster5.xml.rels><?xml version="1.0" encoding="UTF-8" standalone="no"?>
<Relationships xmlns="http://schemas.openxmlformats.org/package/2006/relationships">
<Relationship Id="rId1" Target="../slideLayouts/slideLayout46.xml" Type="http://schemas.openxmlformats.org/officeDocument/2006/relationships/slideLayout"/>
<Relationship Id="rId10" Target="../slideLayouts/slideLayout55.xml" Type="http://schemas.openxmlformats.org/officeDocument/2006/relationships/slideLayout"/>
<Relationship Id="rId11" Target="../slideLayouts/slideLayout56.xml" Type="http://schemas.openxmlformats.org/officeDocument/2006/relationships/slideLayout"/>
<Relationship Id="rId12" Target="../slideLayouts/slideLayout57.xml" Type="http://schemas.openxmlformats.org/officeDocument/2006/relationships/slideLayout"/>
<Relationship Id="rId13" Target="../theme/theme5.xml" Type="http://schemas.openxmlformats.org/officeDocument/2006/relationships/theme"/>
<Relationship Id="rId14" Target="../drawings/vmlDrawing14.vml" Type="http://schemas.openxmlformats.org/officeDocument/2006/relationships/vmlDrawing"/>
<Relationship Id="rId15" Target="../media/image2.wmf" Type="http://schemas.openxmlformats.org/officeDocument/2006/relationships/image"/>
<Relationship Id="rId2" Target="../slideLayouts/slideLayout47.xml" Type="http://schemas.openxmlformats.org/officeDocument/2006/relationships/slideLayout"/>
<Relationship Id="rId3" Target="../slideLayouts/slideLayout48.xml" Type="http://schemas.openxmlformats.org/officeDocument/2006/relationships/slideLayout"/>
<Relationship Id="rId4" Target="../slideLayouts/slideLayout49.xml" Type="http://schemas.openxmlformats.org/officeDocument/2006/relationships/slideLayout"/>
<Relationship Id="rId5" Target="../slideLayouts/slideLayout50.xml" Type="http://schemas.openxmlformats.org/officeDocument/2006/relationships/slideLayout"/>
<Relationship Id="rId6" Target="../slideLayouts/slideLayout51.xml" Type="http://schemas.openxmlformats.org/officeDocument/2006/relationships/slideLayout"/>
<Relationship Id="rId7" Target="../slideLayouts/slideLayout52.xml" Type="http://schemas.openxmlformats.org/officeDocument/2006/relationships/slideLayout"/>
<Relationship Id="rId8" Target="../slideLayouts/slideLayout53.xml" Type="http://schemas.openxmlformats.org/officeDocument/2006/relationships/slideLayout"/>
<Relationship Id="rId9" Target="../slideLayouts/slideLayout54.xml" Type="http://schemas.openxmlformats.org/officeDocument/2006/relationships/slideLayout"/>
</Relationships>

</file>

<file path=ppt/slideMasters/_rels/slideMaster6.xml.rels><?xml version="1.0" encoding="UTF-8" standalone="no"?>
<Relationships xmlns="http://schemas.openxmlformats.org/package/2006/relationships">
<Relationship Id="rId1" Target="../slideLayouts/slideLayout58.xml" Type="http://schemas.openxmlformats.org/officeDocument/2006/relationships/slideLayout"/>
<Relationship Id="rId10" Target="../slideLayouts/slideLayout67.xml" Type="http://schemas.openxmlformats.org/officeDocument/2006/relationships/slideLayout"/>
<Relationship Id="rId11" Target="../slideLayouts/slideLayout68.xml" Type="http://schemas.openxmlformats.org/officeDocument/2006/relationships/slideLayout"/>
<Relationship Id="rId12" Target="../slideLayouts/slideLayout69.xml" Type="http://schemas.openxmlformats.org/officeDocument/2006/relationships/slideLayout"/>
<Relationship Id="rId13" Target="../theme/theme6.xml" Type="http://schemas.openxmlformats.org/officeDocument/2006/relationships/theme"/>
<Relationship Id="rId2" Target="../slideLayouts/slideLayout59.xml" Type="http://schemas.openxmlformats.org/officeDocument/2006/relationships/slideLayout"/>
<Relationship Id="rId3" Target="../slideLayouts/slideLayout60.xml" Type="http://schemas.openxmlformats.org/officeDocument/2006/relationships/slideLayout"/>
<Relationship Id="rId4" Target="../slideLayouts/slideLayout61.xml" Type="http://schemas.openxmlformats.org/officeDocument/2006/relationships/slideLayout"/>
<Relationship Id="rId5" Target="../slideLayouts/slideLayout62.xml" Type="http://schemas.openxmlformats.org/officeDocument/2006/relationships/slideLayout"/>
<Relationship Id="rId6" Target="../slideLayouts/slideLayout63.xml" Type="http://schemas.openxmlformats.org/officeDocument/2006/relationships/slideLayout"/>
<Relationship Id="rId7" Target="../slideLayouts/slideLayout64.xml" Type="http://schemas.openxmlformats.org/officeDocument/2006/relationships/slideLayout"/>
<Relationship Id="rId8" Target="../slideLayouts/slideLayout65.xml" Type="http://schemas.openxmlformats.org/officeDocument/2006/relationships/slideLayout"/>
<Relationship Id="rId9" Target="../slideLayouts/slideLayout66.xml" Type="http://schemas.openxmlformats.org/officeDocument/2006/relationships/slideLayout"/>
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22745-D2C6-41B8-8ED0-0B8D90F15A4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03D5F-2A19-487C-9882-01B38726004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9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0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fld id="{5507D35A-DB51-42E6-B88D-DAB7EA812E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/36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7"/>
          <p:cNvPicPr>
            <a:picLocks noChangeAspect="true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98113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158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6FC166A-9312-4A6B-92DD-97C37FF4CF35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4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98DB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98DB3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98DB3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98DB3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98DB3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C8C9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8C93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8C93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8C93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8C93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fld id="{5507D35A-DB51-42E6-B88D-DAB7EA812E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/36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7"/>
          <p:cNvPicPr>
            <a:picLocks noChangeAspect="true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0663" y="188913"/>
            <a:ext cx="744537" cy="53340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95154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18/10/2016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1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
<Relationships xmlns="http://schemas.openxmlformats.org/package/2006/relationships">
<Relationship Id="rId1" Target="../drawings/vmlDrawing28.vml" Type="http://schemas.openxmlformats.org/officeDocument/2006/relationships/vmlDrawing"/>
<Relationship Id="rId10" Target="../media/image9.emf" Type="http://schemas.openxmlformats.org/officeDocument/2006/relationships/image"/>
<Relationship Id="rId2" Target="../slideLayouts/slideLayout24.xml" Type="http://schemas.openxmlformats.org/officeDocument/2006/relationships/slideLayout"/>
<Relationship Id="rId3" Target="../notesSlides/notesSlide1.xml" Type="http://schemas.openxmlformats.org/officeDocument/2006/relationships/notesSlide"/>
<Relationship Id="rId4" Target="../media/image4.wmf" Type="http://schemas.openxmlformats.org/officeDocument/2006/relationships/image"/>
<Relationship Id="rId6" Target="../media/image5.png" Type="http://schemas.openxmlformats.org/officeDocument/2006/relationships/image"/>
<Relationship Id="rId7" Target="../media/image6.png" Type="http://schemas.openxmlformats.org/officeDocument/2006/relationships/image"/>
<Relationship Id="rId8" Target="../media/image7.emf" Type="http://schemas.openxmlformats.org/officeDocument/2006/relationships/image"/>
<Relationship Id="rId9" Target="../media/image8.emf" Type="http://schemas.openxmlformats.org/officeDocument/2006/relationships/image"/>
</Relationships>

</file>

<file path=ppt/slides/_rels/slide10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notesSlides/notesSlide9.xml" Type="http://schemas.openxmlformats.org/officeDocument/2006/relationships/notesSlide"/>
<Relationship Id="rId3" Target="../media/image14.jpeg" Type="http://schemas.openxmlformats.org/officeDocument/2006/relationships/image"/>
<Relationship Id="rId4" Target="../media/image6.png" Type="http://schemas.openxmlformats.org/officeDocument/2006/relationships/image"/>
<Relationship Id="rId5" Target="../media/image15.emf" Type="http://schemas.openxmlformats.org/officeDocument/2006/relationships/image"/>
</Relationships>

</file>

<file path=ppt/slides/_rels/slide11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notesSlides/notesSlide10.xml" Type="http://schemas.openxmlformats.org/officeDocument/2006/relationships/notesSlide"/>
<Relationship Id="rId3" Target="../media/image6.png" Type="http://schemas.openxmlformats.org/officeDocument/2006/relationships/image"/>
<Relationship Id="rId4" Target="../media/image16.emf" Type="http://schemas.openxmlformats.org/officeDocument/2006/relationships/image"/>
</Relationships>

</file>

<file path=ppt/slides/_rels/slide12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notesSlides/notesSlide11.xml" Type="http://schemas.openxmlformats.org/officeDocument/2006/relationships/notesSlide"/>
<Relationship Id="rId3" Target="../media/image14.jpeg" Type="http://schemas.openxmlformats.org/officeDocument/2006/relationships/image"/>
<Relationship Id="rId4" Target="../media/image6.png" Type="http://schemas.openxmlformats.org/officeDocument/2006/relationships/image"/>
<Relationship Id="rId5" Target="../media/image17.emf" Type="http://schemas.openxmlformats.org/officeDocument/2006/relationships/image"/>
</Relationships>

</file>

<file path=ppt/slides/_rels/slide13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notesSlides/notesSlide12.xml" Type="http://schemas.openxmlformats.org/officeDocument/2006/relationships/notesSlide"/>
<Relationship Id="rId3" Target="../media/image6.png" Type="http://schemas.openxmlformats.org/officeDocument/2006/relationships/image"/>
<Relationship Id="rId4" Target="../media/image18.emf" Type="http://schemas.openxmlformats.org/officeDocument/2006/relationships/image"/>
</Relationships>

</file>

<file path=ppt/slides/_rels/slide14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notesSlides/notesSlide13.xml" Type="http://schemas.openxmlformats.org/officeDocument/2006/relationships/notesSlide"/>
<Relationship Id="rId3" Target="../media/image14.jpeg" Type="http://schemas.openxmlformats.org/officeDocument/2006/relationships/image"/>
<Relationship Id="rId4" Target="../media/image6.png" Type="http://schemas.openxmlformats.org/officeDocument/2006/relationships/image"/>
<Relationship Id="rId5" Target="../media/image19.emf" Type="http://schemas.openxmlformats.org/officeDocument/2006/relationships/image"/>
</Relationships>

</file>

<file path=ppt/slides/_rels/slide15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notesSlides/notesSlide14.xml" Type="http://schemas.openxmlformats.org/officeDocument/2006/relationships/notesSlide"/>
<Relationship Id="rId3" Target="../media/image6.png" Type="http://schemas.openxmlformats.org/officeDocument/2006/relationships/image"/>
<Relationship Id="rId4" Target="../media/image20.emf" Type="http://schemas.openxmlformats.org/officeDocument/2006/relationships/image"/>
<Relationship Id="rId5" Target="../media/image21.png" Type="http://schemas.openxmlformats.org/officeDocument/2006/relationships/image"/>
</Relationships>

</file>

<file path=ppt/slides/_rels/slide16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notesSlides/notesSlide15.xml" Type="http://schemas.openxmlformats.org/officeDocument/2006/relationships/notesSlide"/>
<Relationship Id="rId3" Target="../media/image22.emf" Type="http://schemas.openxmlformats.org/officeDocument/2006/relationships/image"/>
<Relationship Id="rId4" Target="../media/image6.png" Type="http://schemas.openxmlformats.org/officeDocument/2006/relationships/image"/>
</Relationships>

</file>

<file path=ppt/slides/_rels/slide17.xml.rels><?xml version="1.0" encoding="UTF-8" standalone="no"?>
<Relationships xmlns="http://schemas.openxmlformats.org/package/2006/relationships">
<Relationship Id="rId1" Target="../slideLayouts/slideLayout14.xml" Type="http://schemas.openxmlformats.org/officeDocument/2006/relationships/slideLayout"/>
<Relationship Id="rId2" Target="../media/image6.png" Type="http://schemas.openxmlformats.org/officeDocument/2006/relationships/image"/>
<Relationship Id="rId3" Target="../media/image23.png" Type="http://schemas.openxmlformats.org/officeDocument/2006/relationships/image"/>
</Relationships>

</file>

<file path=ppt/slides/_rels/slide18.xml.rels><?xml version="1.0" encoding="UTF-8" standalone="no"?>
<Relationships xmlns="http://schemas.openxmlformats.org/package/2006/relationships">
<Relationship Id="rId1" Target="../slideLayouts/slideLayout14.xml" Type="http://schemas.openxmlformats.org/officeDocument/2006/relationships/slideLayout"/>
<Relationship Id="rId2" Target="../media/image24.png" Type="http://schemas.openxmlformats.org/officeDocument/2006/relationships/image"/>
</Relationships>

</file>

<file path=ppt/slides/_rels/slide19.xml.rels><?xml version="1.0" encoding="UTF-8" standalone="no"?>
<Relationships xmlns="http://schemas.openxmlformats.org/package/2006/relationships">
<Relationship Id="rId1" Target="../slideLayouts/slideLayout14.xml" Type="http://schemas.openxmlformats.org/officeDocument/2006/relationships/slideLayout"/>
<Relationship Id="rId2" Target="../notesSlides/notesSlide16.xml" Type="http://schemas.openxmlformats.org/officeDocument/2006/relationships/notesSlide"/>
<Relationship Id="rId3" Target="../media/image6.png" Type="http://schemas.openxmlformats.org/officeDocument/2006/relationships/image"/>
<Relationship Id="rId4" Target="../media/image25.emf" Type="http://schemas.openxmlformats.org/officeDocument/2006/relationships/image"/>
</Relationships>

</file>

<file path=ppt/slides/_rels/slide2.xml.rels><?xml version="1.0" encoding="UTF-8" standalone="no"?>
<Relationships xmlns="http://schemas.openxmlformats.org/package/2006/relationships">
<Relationship Id="rId1" Target="../slideLayouts/slideLayout12.xml" Type="http://schemas.openxmlformats.org/officeDocument/2006/relationships/slideLayout"/>
</Relationships>

</file>

<file path=ppt/slides/_rels/slide20.xml.rels><?xml version="1.0" encoding="UTF-8" standalone="no"?>
<Relationships xmlns="http://schemas.openxmlformats.org/package/2006/relationships">
<Relationship Id="rId1" Target="../slideLayouts/slideLayout14.xml" Type="http://schemas.openxmlformats.org/officeDocument/2006/relationships/slideLayout"/>
<Relationship Id="rId2" Target="../media/image26.png" Type="http://schemas.openxmlformats.org/officeDocument/2006/relationships/image"/>
</Relationships>

</file>

<file path=ppt/slides/_rels/slide21.xml.rels><?xml version="1.0" encoding="UTF-8" standalone="no"?>
<Relationships xmlns="http://schemas.openxmlformats.org/package/2006/relationships">
<Relationship Id="rId1" Target="../slideLayouts/slideLayout14.xml" Type="http://schemas.openxmlformats.org/officeDocument/2006/relationships/slideLayout"/>
<Relationship Id="rId2" Target="../media/image6.png" Type="http://schemas.openxmlformats.org/officeDocument/2006/relationships/image"/>
</Relationships>

</file>

<file path=ppt/slides/_rels/slide22.xml.rels><?xml version="1.0" encoding="UTF-8" standalone="no"?>
<Relationships xmlns="http://schemas.openxmlformats.org/package/2006/relationships">
<Relationship Id="rId1" Target="../slideLayouts/slideLayout14.xml" Type="http://schemas.openxmlformats.org/officeDocument/2006/relationships/slideLayout"/>
<Relationship Id="rId2" Target="../media/image6.png" Type="http://schemas.openxmlformats.org/officeDocument/2006/relationships/image"/>
<Relationship Id="rId3" Target="../media/image27.png" Type="http://schemas.openxmlformats.org/officeDocument/2006/relationships/image"/>
</Relationships>

</file>

<file path=ppt/slides/_rels/slide3.xml.rels><?xml version="1.0" encoding="UTF-8" standalone="no"?>
<Relationships xmlns="http://schemas.openxmlformats.org/package/2006/relationships">
<Relationship Id="rId1" Target="../slideLayouts/slideLayout37.xml" Type="http://schemas.openxmlformats.org/officeDocument/2006/relationships/slideLayout"/>
<Relationship Id="rId2" Target="../notesSlides/notesSlide2.xml" Type="http://schemas.openxmlformats.org/officeDocument/2006/relationships/notesSlide"/>
</Relationships>

</file>

<file path=ppt/slides/_rels/slide4.xml.rels><?xml version="1.0" encoding="UTF-8" standalone="no"?>
<Relationships xmlns="http://schemas.openxmlformats.org/package/2006/relationships">
<Relationship Id="rId1" Target="../slideLayouts/slideLayout69.xml" Type="http://schemas.openxmlformats.org/officeDocument/2006/relationships/slideLayout"/>
<Relationship Id="rId2" Target="../notesSlides/notesSlide3.xml" Type="http://schemas.openxmlformats.org/officeDocument/2006/relationships/notesSlide"/>
<Relationship Id="rId3" Target="../media/image10.png" Type="http://schemas.openxmlformats.org/officeDocument/2006/relationships/image"/>
<Relationship Id="rId4" Target="../media/image6.png" Type="http://schemas.openxmlformats.org/officeDocument/2006/relationships/image"/>
</Relationships>

</file>

<file path=ppt/slides/_rels/slide5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notesSlides/notesSlide4.xml" Type="http://schemas.openxmlformats.org/officeDocument/2006/relationships/notesSlide"/>
<Relationship Id="rId3" Target="../media/image6.png" Type="http://schemas.openxmlformats.org/officeDocument/2006/relationships/image"/>
<Relationship Id="rId4" Target="../media/image11.emf" Type="http://schemas.openxmlformats.org/officeDocument/2006/relationships/image"/>
</Relationships>

</file>

<file path=ppt/slides/_rels/slide6.xml.rels><?xml version="1.0" encoding="UTF-8" standalone="no"?>
<Relationships xmlns="http://schemas.openxmlformats.org/package/2006/relationships">
<Relationship Id="rId1" Target="../slideLayouts/slideLayout52.xml" Type="http://schemas.openxmlformats.org/officeDocument/2006/relationships/slideLayout"/>
<Relationship Id="rId2" Target="../notesSlides/notesSlide5.xml" Type="http://schemas.openxmlformats.org/officeDocument/2006/relationships/notesSlide"/>
<Relationship Id="rId3" Target="../media/image12.png" Type="http://schemas.openxmlformats.org/officeDocument/2006/relationships/image"/>
</Relationships>

</file>

<file path=ppt/slides/_rels/slide7.xml.rels><?xml version="1.0" encoding="UTF-8" standalone="no"?>
<Relationships xmlns="http://schemas.openxmlformats.org/package/2006/relationships">
<Relationship Id="rId1" Target="../slideLayouts/slideLayout52.xml" Type="http://schemas.openxmlformats.org/officeDocument/2006/relationships/slideLayout"/>
<Relationship Id="rId2" Target="../notesSlides/notesSlide6.xml" Type="http://schemas.openxmlformats.org/officeDocument/2006/relationships/notesSlide"/>
</Relationships>

</file>

<file path=ppt/slides/_rels/slide8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notesSlides/notesSlide7.xml" Type="http://schemas.openxmlformats.org/officeDocument/2006/relationships/notesSlide"/>
<Relationship Id="rId3" Target="../media/image6.png" Type="http://schemas.openxmlformats.org/officeDocument/2006/relationships/image"/>
</Relationships>

</file>

<file path=ppt/slides/_rels/slide9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notesSlides/notesSlide8.xml" Type="http://schemas.openxmlformats.org/officeDocument/2006/relationships/notesSlide"/>
<Relationship Id="rId3" Target="../media/image13.emf" Type="http://schemas.openxmlformats.org/officeDocument/2006/relationships/image"/>
<Relationship Id="rId4" Target="../media/image14.jpeg" Type="http://schemas.openxmlformats.org/officeDocument/2006/relationships/image"/>
<Relationship Id="rId5" Target="../media/image6.png" Type="http://schemas.openxmlformats.org/officeDocument/2006/relationships/image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true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288" y="260350"/>
            <a:ext cx="1368425" cy="928688"/>
          </a:xfrm>
          <a:prstGeom prst="rect"/>
        </p:spPr>
      </p:pic>
      <p:pic>
        <p:nvPicPr>
          <p:cNvPr id="5" name="Imagen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181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052736"/>
            <a:ext cx="8569412" cy="2880295"/>
          </a:xfrm>
        </p:spPr>
        <p:txBody>
          <a:bodyPr lIns="92075" tIns="46038" rIns="92075" bIns="46038">
            <a:normAutofit fontScale="90000"/>
          </a:bodyPr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s-ES" sz="2200" dirty="0"/>
              <a:t/>
            </a:r>
            <a:br>
              <a:rPr lang="es-ES" sz="2200" dirty="0"/>
            </a:br>
            <a:r>
              <a:rPr lang="en-US" sz="2200" b="1" dirty="0"/>
              <a:t> </a:t>
            </a:r>
            <a:r>
              <a:rPr lang="es-ES" sz="2200" dirty="0"/>
              <a:t/>
            </a:r>
            <a:br>
              <a:rPr lang="es-ES" sz="2200" dirty="0"/>
            </a:br>
            <a: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  <a:t>Epidemiology of Pertussis in </a:t>
            </a:r>
            <a:r>
              <a:rPr lang="en-US" sz="4900" dirty="0">
                <a:solidFill>
                  <a:schemeClr val="accent1">
                    <a:lumMod val="75000"/>
                  </a:schemeClr>
                </a:solidFill>
              </a:rPr>
              <a:t>Spain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3600" dirty="0">
                <a:solidFill>
                  <a:srgbClr val="006633"/>
                </a:solidFill>
                <a:latin typeface="Arial Narrow" pitchFamily="34" charset="0"/>
              </a:rPr>
              <a:t/>
            </a:r>
            <a:br>
              <a:rPr lang="es-ES" sz="3600" dirty="0">
                <a:solidFill>
                  <a:srgbClr val="006633"/>
                </a:solidFill>
                <a:latin typeface="Arial Narrow" pitchFamily="34" charset="0"/>
              </a:rPr>
            </a:br>
            <a:r>
              <a:rPr lang="es-ES" altLang="es-ES" sz="4700" dirty="0" smtClean="0">
                <a:solidFill>
                  <a:srgbClr val="006633"/>
                </a:solidFill>
                <a:latin typeface="Arial Narrow" pitchFamily="34" charset="0"/>
              </a:rPr>
              <a:t/>
            </a:r>
            <a:br>
              <a:rPr lang="es-ES" altLang="es-ES" sz="4700" dirty="0" smtClean="0">
                <a:solidFill>
                  <a:srgbClr val="006633"/>
                </a:solidFill>
                <a:latin typeface="Arial Narrow" pitchFamily="34" charset="0"/>
              </a:rPr>
            </a:br>
            <a:endParaRPr lang="es-ES" altLang="es-ES" sz="4700" dirty="0" smtClean="0">
              <a:solidFill>
                <a:srgbClr val="006633"/>
              </a:solidFill>
              <a:latin typeface="Arial Narrow" pitchFamily="34" charset="0"/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496765" y="3140968"/>
            <a:ext cx="51125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algn="l">
              <a:lnSpc>
                <a:spcPct val="80000"/>
              </a:lnSpc>
              <a:defRPr/>
            </a:pPr>
            <a:endParaRPr lang="es-ES" sz="2000" dirty="0" smtClean="0">
              <a:solidFill>
                <a:srgbClr val="003366"/>
              </a:solidFill>
            </a:endParaRPr>
          </a:p>
          <a:p>
            <a:pPr algn="l">
              <a:lnSpc>
                <a:spcPct val="80000"/>
              </a:lnSpc>
              <a:defRPr/>
            </a:pPr>
            <a:endParaRPr lang="es-ES" sz="2000" dirty="0">
              <a:solidFill>
                <a:srgbClr val="003366"/>
              </a:solidFill>
            </a:endParaRPr>
          </a:p>
          <a:p>
            <a:pPr algn="l">
              <a:lnSpc>
                <a:spcPct val="80000"/>
              </a:lnSpc>
              <a:defRPr/>
            </a:pPr>
            <a:endParaRPr lang="es-ES" sz="2000" dirty="0" smtClean="0">
              <a:solidFill>
                <a:srgbClr val="003366"/>
              </a:solidFill>
            </a:endParaRPr>
          </a:p>
          <a:p>
            <a:pPr algn="l">
              <a:lnSpc>
                <a:spcPct val="80000"/>
              </a:lnSpc>
              <a:defRPr/>
            </a:pPr>
            <a:r>
              <a:rPr lang="es-ES" sz="2000" dirty="0" smtClean="0">
                <a:solidFill>
                  <a:srgbClr val="003366"/>
                </a:solidFill>
              </a:rPr>
              <a:t>Josefa </a:t>
            </a:r>
            <a:r>
              <a:rPr lang="es-ES" sz="2000" dirty="0">
                <a:solidFill>
                  <a:srgbClr val="003366"/>
                </a:solidFill>
              </a:rPr>
              <a:t>Masa </a:t>
            </a:r>
            <a:r>
              <a:rPr lang="es-ES" sz="2000" dirty="0" smtClean="0">
                <a:solidFill>
                  <a:srgbClr val="003366"/>
                </a:solidFill>
              </a:rPr>
              <a:t>Calles</a:t>
            </a:r>
          </a:p>
          <a:p>
            <a:pPr algn="l">
              <a:defRPr/>
            </a:pPr>
            <a:r>
              <a:rPr lang="es-ES" sz="2000" dirty="0" err="1" smtClean="0">
                <a:solidFill>
                  <a:srgbClr val="003366"/>
                </a:solidFill>
              </a:rPr>
              <a:t>Surveillance</a:t>
            </a:r>
            <a:r>
              <a:rPr lang="es-ES" sz="2000" dirty="0" smtClean="0">
                <a:solidFill>
                  <a:srgbClr val="003366"/>
                </a:solidFill>
              </a:rPr>
              <a:t> of </a:t>
            </a:r>
            <a:r>
              <a:rPr lang="es-ES" sz="2000" dirty="0" err="1" smtClean="0">
                <a:solidFill>
                  <a:srgbClr val="003366"/>
                </a:solidFill>
              </a:rPr>
              <a:t>Vaccine</a:t>
            </a:r>
            <a:r>
              <a:rPr lang="es-ES" sz="2000" dirty="0" smtClean="0">
                <a:solidFill>
                  <a:srgbClr val="003366"/>
                </a:solidFill>
              </a:rPr>
              <a:t> </a:t>
            </a:r>
            <a:r>
              <a:rPr lang="es-ES" sz="2000" dirty="0" err="1" smtClean="0">
                <a:solidFill>
                  <a:srgbClr val="003366"/>
                </a:solidFill>
              </a:rPr>
              <a:t>Preventable</a:t>
            </a:r>
            <a:r>
              <a:rPr lang="es-ES" sz="2000" dirty="0" smtClean="0">
                <a:solidFill>
                  <a:srgbClr val="003366"/>
                </a:solidFill>
              </a:rPr>
              <a:t> </a:t>
            </a:r>
            <a:r>
              <a:rPr lang="es-ES" sz="2000" dirty="0" err="1" smtClean="0">
                <a:solidFill>
                  <a:srgbClr val="003366"/>
                </a:solidFill>
              </a:rPr>
              <a:t>Diseases</a:t>
            </a:r>
            <a:r>
              <a:rPr lang="es-ES" sz="2000" dirty="0" smtClean="0">
                <a:solidFill>
                  <a:srgbClr val="003366"/>
                </a:solidFill>
              </a:rPr>
              <a:t> </a:t>
            </a:r>
          </a:p>
          <a:p>
            <a:pPr algn="l">
              <a:defRPr/>
            </a:pPr>
            <a:r>
              <a:rPr lang="es-ES" sz="2000" dirty="0" err="1" smtClean="0">
                <a:solidFill>
                  <a:srgbClr val="003366"/>
                </a:solidFill>
              </a:rPr>
              <a:t>National</a:t>
            </a:r>
            <a:r>
              <a:rPr lang="es-ES" sz="2000" dirty="0" smtClean="0">
                <a:solidFill>
                  <a:srgbClr val="003366"/>
                </a:solidFill>
              </a:rPr>
              <a:t> Center of </a:t>
            </a:r>
            <a:r>
              <a:rPr lang="es-ES" sz="2000" dirty="0" err="1" smtClean="0">
                <a:solidFill>
                  <a:srgbClr val="003366"/>
                </a:solidFill>
              </a:rPr>
              <a:t>Epidemiology</a:t>
            </a:r>
            <a:r>
              <a:rPr lang="es-ES" sz="2000" dirty="0" smtClean="0">
                <a:solidFill>
                  <a:srgbClr val="003366"/>
                </a:solidFill>
              </a:rPr>
              <a:t> </a:t>
            </a:r>
          </a:p>
          <a:p>
            <a:pPr algn="l">
              <a:defRPr/>
            </a:pPr>
            <a:r>
              <a:rPr lang="es-ES" sz="2000" dirty="0" err="1" smtClean="0">
                <a:solidFill>
                  <a:srgbClr val="003366"/>
                </a:solidFill>
              </a:rPr>
              <a:t>Institute</a:t>
            </a:r>
            <a:r>
              <a:rPr lang="es-ES" sz="2000" dirty="0" smtClean="0">
                <a:solidFill>
                  <a:srgbClr val="003366"/>
                </a:solidFill>
              </a:rPr>
              <a:t> of </a:t>
            </a:r>
            <a:r>
              <a:rPr lang="es-ES" sz="2000" dirty="0" err="1" smtClean="0">
                <a:solidFill>
                  <a:srgbClr val="003366"/>
                </a:solidFill>
              </a:rPr>
              <a:t>Health</a:t>
            </a:r>
            <a:r>
              <a:rPr lang="es-ES" sz="2000" dirty="0" smtClean="0">
                <a:solidFill>
                  <a:srgbClr val="003366"/>
                </a:solidFill>
              </a:rPr>
              <a:t> Carlos III.CIBERESP. ISCIII </a:t>
            </a:r>
            <a:endParaRPr lang="es-ES" sz="2000" dirty="0">
              <a:solidFill>
                <a:srgbClr val="003366"/>
              </a:solidFill>
              <a:latin typeface="Garamond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23850" y="2852936"/>
            <a:ext cx="8306538" cy="0"/>
          </a:xfrm>
          <a:prstGeom prst="line">
            <a:avLst/>
          </a:prstGeom>
          <a:noFill/>
          <a:ln w="47625" cmpd="thinThick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10" name="9 Imagen" descr="D:\Users\vgarciam\AppData\Local\Temp\Rar$DI02.280\LOGO_01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21" y="267919"/>
            <a:ext cx="1224136" cy="48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67639"/>
            <a:ext cx="8316924" cy="75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7" y="5967639"/>
            <a:ext cx="8316924" cy="75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98" y="6031923"/>
            <a:ext cx="1760537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58" y="6035510"/>
            <a:ext cx="1393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971600" y="5575972"/>
            <a:ext cx="6741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Pertussis: an emerging disease</a:t>
            </a:r>
            <a:r>
              <a:rPr lang="en-GB" b="1" dirty="0" smtClean="0"/>
              <a:t>?  </a:t>
            </a:r>
            <a:r>
              <a:rPr lang="es-ES" b="1" dirty="0" err="1" smtClean="0"/>
              <a:t>Monday</a:t>
            </a:r>
            <a:r>
              <a:rPr lang="es-ES" b="1" dirty="0"/>
              <a:t>, 17 </a:t>
            </a:r>
            <a:r>
              <a:rPr lang="es-ES" b="1" dirty="0" err="1"/>
              <a:t>October</a:t>
            </a:r>
            <a:r>
              <a:rPr lang="es-ES" b="1" dirty="0"/>
              <a:t> 2016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46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32656"/>
            <a:ext cx="1296144" cy="619620"/>
          </a:xfrm>
        </p:spPr>
      </p:pic>
      <p:pic>
        <p:nvPicPr>
          <p:cNvPr id="4" name="3 Imagen" descr="D:\Users\vgarciam\AppData\Local\Temp\Rar$DI02.280\LOGO_0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224136" cy="48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35" y="1484784"/>
            <a:ext cx="806422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99592" y="5167452"/>
            <a:ext cx="778376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/>
              <a:t>Cases reported until week 36  </a:t>
            </a:r>
            <a:r>
              <a:rPr lang="en-GB" sz="2000" dirty="0" smtClean="0"/>
              <a:t>are less than </a:t>
            </a:r>
            <a:r>
              <a:rPr lang="en-GB" sz="2000" dirty="0"/>
              <a:t>in the same period of 2015</a:t>
            </a:r>
            <a:r>
              <a:rPr lang="en-GB" sz="2000" dirty="0" smtClean="0"/>
              <a:t>,</a:t>
            </a:r>
          </a:p>
          <a:p>
            <a:r>
              <a:rPr lang="en-GB" sz="2000" dirty="0" smtClean="0"/>
              <a:t> </a:t>
            </a:r>
            <a:r>
              <a:rPr lang="en-GB" sz="2000" dirty="0"/>
              <a:t>showing </a:t>
            </a:r>
            <a:r>
              <a:rPr lang="en-GB" sz="2000" dirty="0" smtClean="0"/>
              <a:t>the </a:t>
            </a:r>
            <a:r>
              <a:rPr lang="en-GB" sz="2000" dirty="0"/>
              <a:t>part </a:t>
            </a:r>
            <a:r>
              <a:rPr lang="en-GB" sz="2000" dirty="0" smtClean="0"/>
              <a:t>descendant of the 5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epidemic wave of pertussis</a:t>
            </a:r>
          </a:p>
          <a:p>
            <a:endParaRPr lang="en-GB" sz="20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031706"/>
              </p:ext>
            </p:extLst>
          </p:nvPr>
        </p:nvGraphicFramePr>
        <p:xfrm>
          <a:off x="328249" y="894249"/>
          <a:ext cx="8229600" cy="434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4127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Pertussis cases weekly</a:t>
                      </a:r>
                      <a:r>
                        <a:rPr lang="en-GB" sz="28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r</a:t>
                      </a:r>
                      <a:r>
                        <a:rPr lang="en-GB" sz="28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eported,</a:t>
                      </a:r>
                      <a:r>
                        <a:rPr lang="en-GB" sz="28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Spain 2005-2016</a:t>
                      </a:r>
                      <a:endParaRPr lang="es-ES" sz="2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2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:\Users\vgarciam\AppData\Local\Temp\Rar$DI02.280\LOGO_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224136" cy="4895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467542" y="1700808"/>
            <a:ext cx="75608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dirty="0">
                <a:solidFill>
                  <a:prstClr val="black"/>
                </a:solidFill>
              </a:rPr>
              <a:t>Pertussis annual incidence </a:t>
            </a:r>
            <a:r>
              <a:rPr lang="en-GB" sz="2000" dirty="0" smtClean="0">
                <a:solidFill>
                  <a:prstClr val="black"/>
                </a:solidFill>
              </a:rPr>
              <a:t>rates by autonomous community </a:t>
            </a:r>
          </a:p>
          <a:p>
            <a:pPr lvl="0" algn="ctr"/>
            <a:r>
              <a:rPr lang="en-GB" sz="2000" dirty="0" smtClean="0">
                <a:solidFill>
                  <a:prstClr val="black"/>
                </a:solidFill>
              </a:rPr>
              <a:t>Spain, 2005–2015</a:t>
            </a: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93" y="1246188"/>
            <a:ext cx="7322339" cy="53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968916"/>
              </p:ext>
            </p:extLst>
          </p:nvPr>
        </p:nvGraphicFramePr>
        <p:xfrm>
          <a:off x="133162" y="219067"/>
          <a:ext cx="8229600" cy="860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4127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Pertussis incidence rates in infants by Autonomous Community Spain, 2005–2015</a:t>
                      </a:r>
                      <a:endParaRPr lang="es-ES" sz="2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32656"/>
            <a:ext cx="1296144" cy="619620"/>
          </a:xfrm>
        </p:spPr>
      </p:pic>
      <p:pic>
        <p:nvPicPr>
          <p:cNvPr id="4" name="3 Imagen" descr="D:\Users\vgarciam\AppData\Local\Temp\Rar$DI02.280\LOGO_0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224136" cy="48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" y="1916832"/>
            <a:ext cx="8945563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516388"/>
              </p:ext>
            </p:extLst>
          </p:nvPr>
        </p:nvGraphicFramePr>
        <p:xfrm>
          <a:off x="395536" y="1052736"/>
          <a:ext cx="8229600" cy="434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4127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Pertussis incidence rates by age-group Spain, 1998–2015</a:t>
                      </a:r>
                      <a:endParaRPr lang="es-ES" sz="2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ctr"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2267744" y="5805264"/>
            <a:ext cx="432048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 smtClean="0"/>
              <a:t>Pertussis has increased in all age-groups </a:t>
            </a:r>
          </a:p>
          <a:p>
            <a:r>
              <a:rPr lang="es-ES" sz="2000" dirty="0" err="1" smtClean="0"/>
              <a:t>Infants</a:t>
            </a:r>
            <a:r>
              <a:rPr lang="es-ES" sz="2000" dirty="0" smtClean="0"/>
              <a:t> record 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highest</a:t>
            </a:r>
            <a:r>
              <a:rPr lang="es-ES" sz="2000" dirty="0" smtClean="0"/>
              <a:t> </a:t>
            </a:r>
            <a:r>
              <a:rPr lang="es-ES" sz="2000" dirty="0" err="1" smtClean="0"/>
              <a:t>incidence</a:t>
            </a:r>
            <a:endParaRPr lang="en-GB" sz="2000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5940152" y="2318792"/>
            <a:ext cx="0" cy="2334344"/>
          </a:xfrm>
          <a:prstGeom prst="straightConnector1">
            <a:avLst/>
          </a:prstGeom>
          <a:ln w="50800"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11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:\Users\vgarciam\AppData\Local\Temp\Rar$DI02.280\LOGO_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224136" cy="4895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362946" y="5157192"/>
            <a:ext cx="8497553" cy="784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A dramatic increase of reported cases, particularly in those older than 10 years 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Pertussis disease is now affecting children, adolescents and adults  </a:t>
            </a:r>
            <a:endParaRPr lang="en-GB" sz="20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t="11207" r="9975"/>
          <a:stretch/>
        </p:blipFill>
        <p:spPr bwMode="auto">
          <a:xfrm>
            <a:off x="643793" y="1196752"/>
            <a:ext cx="814128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208545"/>
              </p:ext>
            </p:extLst>
          </p:nvPr>
        </p:nvGraphicFramePr>
        <p:xfrm>
          <a:off x="608382" y="476673"/>
          <a:ext cx="7056784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6784"/>
              </a:tblGrid>
              <a:tr h="720080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2800" dirty="0" smtClean="0">
                          <a:solidFill>
                            <a:prstClr val="black"/>
                          </a:solidFill>
                        </a:rPr>
                        <a:t>Cases by age-group Spain, 1998–2015</a:t>
                      </a:r>
                      <a:endParaRPr lang="es-ES" sz="2800" b="0" i="0" u="none" strike="noStrike" dirty="0">
                        <a:solidFill>
                          <a:srgbClr val="000066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32656"/>
            <a:ext cx="1296144" cy="619620"/>
          </a:xfrm>
        </p:spPr>
      </p:pic>
      <p:pic>
        <p:nvPicPr>
          <p:cNvPr id="4" name="3 Imagen" descr="D:\Users\vgarciam\AppData\Local\Temp\Rar$DI02.280\LOGO_0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224136" cy="48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35" y="1412776"/>
            <a:ext cx="6764822" cy="412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407660"/>
              </p:ext>
            </p:extLst>
          </p:nvPr>
        </p:nvGraphicFramePr>
        <p:xfrm>
          <a:off x="251520" y="933168"/>
          <a:ext cx="8640960" cy="4127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0"/>
              </a:tblGrid>
              <a:tr h="4127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6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Pertussis hospitalization rates by age-group Spain, 1998–2014</a:t>
                      </a:r>
                      <a:endParaRPr lang="es-ES" sz="26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ctr"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403648" y="5629439"/>
            <a:ext cx="660413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Infants</a:t>
            </a:r>
            <a:r>
              <a:rPr lang="es-ES" sz="2000" dirty="0" smtClean="0"/>
              <a:t> </a:t>
            </a:r>
            <a:r>
              <a:rPr lang="es-ES" sz="2000" dirty="0" err="1" smtClean="0"/>
              <a:t>also</a:t>
            </a:r>
            <a:r>
              <a:rPr lang="es-ES" sz="2000" dirty="0" smtClean="0"/>
              <a:t>  </a:t>
            </a:r>
            <a:r>
              <a:rPr lang="es-ES" sz="2000" dirty="0" err="1" smtClean="0"/>
              <a:t>present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highest</a:t>
            </a:r>
            <a:r>
              <a:rPr lang="es-ES" sz="2000" dirty="0" smtClean="0"/>
              <a:t> </a:t>
            </a:r>
            <a:r>
              <a:rPr lang="es-ES" sz="2000" dirty="0" err="1" smtClean="0"/>
              <a:t>pertussis</a:t>
            </a:r>
            <a:r>
              <a:rPr lang="es-ES" sz="2000" dirty="0" smtClean="0"/>
              <a:t> </a:t>
            </a:r>
            <a:r>
              <a:rPr lang="es-ES" sz="2000" dirty="0" err="1" smtClean="0"/>
              <a:t>hospitalization</a:t>
            </a:r>
            <a:r>
              <a:rPr lang="es-ES" sz="2000" dirty="0" smtClean="0"/>
              <a:t> </a:t>
            </a:r>
            <a:r>
              <a:rPr lang="es-ES" sz="2000" dirty="0" err="1" smtClean="0"/>
              <a:t>rate</a:t>
            </a:r>
            <a:r>
              <a:rPr lang="es-ES" sz="2000" dirty="0" smtClean="0"/>
              <a:t>, </a:t>
            </a:r>
          </a:p>
          <a:p>
            <a:r>
              <a:rPr lang="es-ES" sz="2000" dirty="0" smtClean="0"/>
              <a:t> </a:t>
            </a:r>
            <a:r>
              <a:rPr lang="es-ES" sz="2000" dirty="0" err="1" smtClean="0"/>
              <a:t>showing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severity</a:t>
            </a:r>
            <a:r>
              <a:rPr lang="es-ES" sz="2000" dirty="0" smtClean="0"/>
              <a:t>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disease</a:t>
            </a:r>
            <a:r>
              <a:rPr lang="es-ES" sz="2000" dirty="0" smtClean="0"/>
              <a:t> in </a:t>
            </a:r>
            <a:r>
              <a:rPr lang="es-ES" sz="2000" dirty="0" err="1" smtClean="0"/>
              <a:t>this</a:t>
            </a:r>
            <a:r>
              <a:rPr lang="es-ES" sz="2000" dirty="0" smtClean="0"/>
              <a:t> </a:t>
            </a:r>
            <a:r>
              <a:rPr lang="es-ES" sz="2000" dirty="0" err="1" smtClean="0"/>
              <a:t>age-group</a:t>
            </a:r>
            <a:r>
              <a:rPr lang="es-ES" sz="2000" dirty="0" smtClean="0"/>
              <a:t> 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394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:\Users\vgarciam\AppData\Local\Temp\Rar$DI02.280\LOGO_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24136" cy="4895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257120"/>
              </p:ext>
            </p:extLst>
          </p:nvPr>
        </p:nvGraphicFramePr>
        <p:xfrm>
          <a:off x="252121" y="217821"/>
          <a:ext cx="8712968" cy="434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2968"/>
              </a:tblGrid>
              <a:tr h="4127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u="none" strike="noStrike" dirty="0" smtClean="0">
                          <a:effectLst/>
                        </a:rPr>
                        <a:t>Pertussis among infants </a:t>
                      </a:r>
                      <a:r>
                        <a:rPr lang="en-GB" sz="2800" u="none" strike="noStrike" baseline="0" dirty="0" smtClean="0">
                          <a:effectLst/>
                        </a:rPr>
                        <a:t>by </a:t>
                      </a:r>
                      <a:r>
                        <a:rPr lang="en-GB" sz="2800" u="none" strike="noStrike" dirty="0" smtClean="0">
                          <a:effectLst/>
                        </a:rPr>
                        <a:t>age-subgroup Spain, 2005–2015</a:t>
                      </a:r>
                      <a:endParaRPr lang="es-ES" sz="2800" b="0" i="0" u="none" strike="noStrike" dirty="0">
                        <a:solidFill>
                          <a:srgbClr val="000066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88819" y="4264046"/>
            <a:ext cx="3009157" cy="14311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/>
              <a:t> </a:t>
            </a:r>
            <a:r>
              <a:rPr lang="es-ES" b="1" dirty="0" smtClean="0"/>
              <a:t>        </a:t>
            </a:r>
            <a:r>
              <a:rPr lang="es-ES" b="1" dirty="0" err="1" smtClean="0"/>
              <a:t>vaccines</a:t>
            </a:r>
            <a:r>
              <a:rPr lang="es-ES" dirty="0" smtClean="0"/>
              <a:t> </a:t>
            </a:r>
            <a:r>
              <a:rPr lang="es-ES" b="1" dirty="0" err="1" smtClean="0"/>
              <a:t>scheduled</a:t>
            </a:r>
            <a:r>
              <a:rPr lang="es-ES" b="1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s-ES" dirty="0" smtClean="0"/>
              <a:t>&lt;3 </a:t>
            </a:r>
            <a:r>
              <a:rPr lang="es-ES" dirty="0" err="1" smtClean="0"/>
              <a:t>months</a:t>
            </a:r>
            <a:r>
              <a:rPr lang="es-ES" dirty="0" smtClean="0"/>
              <a:t>  =  0 - 1 </a:t>
            </a:r>
            <a:r>
              <a:rPr lang="es-ES" dirty="0" err="1" smtClean="0"/>
              <a:t>dose</a:t>
            </a:r>
            <a:r>
              <a:rPr lang="es-ES" dirty="0" smtClean="0"/>
              <a:t> </a:t>
            </a:r>
            <a:r>
              <a:rPr lang="es-ES" dirty="0" err="1" smtClean="0"/>
              <a:t>DTPa</a:t>
            </a:r>
            <a:endParaRPr lang="es-ES" dirty="0" smtClean="0"/>
          </a:p>
          <a:p>
            <a:pPr>
              <a:spcBef>
                <a:spcPts val="600"/>
              </a:spcBef>
            </a:pPr>
            <a:r>
              <a:rPr lang="es-ES" dirty="0" smtClean="0"/>
              <a:t>3-5 </a:t>
            </a:r>
            <a:r>
              <a:rPr lang="es-ES" dirty="0" err="1" smtClean="0"/>
              <a:t>months</a:t>
            </a:r>
            <a:r>
              <a:rPr lang="es-ES" dirty="0" smtClean="0"/>
              <a:t>  = 1 </a:t>
            </a:r>
            <a:r>
              <a:rPr lang="es-ES" dirty="0"/>
              <a:t>-</a:t>
            </a:r>
            <a:r>
              <a:rPr lang="es-ES" dirty="0" smtClean="0"/>
              <a:t>2 doses </a:t>
            </a:r>
            <a:r>
              <a:rPr lang="es-ES" dirty="0" err="1" smtClean="0"/>
              <a:t>DTPa</a:t>
            </a:r>
            <a:endParaRPr lang="es-ES" dirty="0" smtClean="0"/>
          </a:p>
          <a:p>
            <a:pPr>
              <a:spcBef>
                <a:spcPts val="600"/>
              </a:spcBef>
            </a:pPr>
            <a:r>
              <a:rPr lang="es-ES" dirty="0" smtClean="0"/>
              <a:t>&gt; 6 </a:t>
            </a:r>
            <a:r>
              <a:rPr lang="es-ES" dirty="0" err="1" smtClean="0"/>
              <a:t>months</a:t>
            </a:r>
            <a:r>
              <a:rPr lang="es-ES" dirty="0" smtClean="0"/>
              <a:t>  = 3 doses </a:t>
            </a:r>
            <a:r>
              <a:rPr lang="es-ES" dirty="0" err="1" smtClean="0"/>
              <a:t>DTPa</a:t>
            </a:r>
            <a:endParaRPr lang="es-E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/>
          <a:stretch/>
        </p:blipFill>
        <p:spPr bwMode="auto">
          <a:xfrm>
            <a:off x="188819" y="1412776"/>
            <a:ext cx="424531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52567"/>
              </p:ext>
            </p:extLst>
          </p:nvPr>
        </p:nvGraphicFramePr>
        <p:xfrm>
          <a:off x="299959" y="836712"/>
          <a:ext cx="1512168" cy="434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</a:tblGrid>
              <a:tr h="2984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800" u="none" strike="noStrike" dirty="0" smtClean="0">
                          <a:effectLst/>
                        </a:rPr>
                        <a:t>Incidence</a:t>
                      </a:r>
                      <a:endParaRPr lang="es-ES" sz="2800" b="0" i="0" u="none" strike="noStrike" dirty="0">
                        <a:solidFill>
                          <a:srgbClr val="000066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ctr"/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428520"/>
              </p:ext>
            </p:extLst>
          </p:nvPr>
        </p:nvGraphicFramePr>
        <p:xfrm>
          <a:off x="4716016" y="836712"/>
          <a:ext cx="2216047" cy="434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6047"/>
              </a:tblGrid>
              <a:tr h="2984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800" u="none" strike="noStrike" dirty="0" smtClean="0">
                          <a:effectLst/>
                        </a:rPr>
                        <a:t>Hospitalization</a:t>
                      </a:r>
                      <a:endParaRPr lang="es-ES" sz="2800" b="0" i="0" u="none" strike="noStrike" dirty="0">
                        <a:solidFill>
                          <a:srgbClr val="000066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ctr"/>
                </a:tc>
              </a:tr>
            </a:tbl>
          </a:graphicData>
        </a:graphic>
      </p:graphicFrame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27" y="1412776"/>
            <a:ext cx="370645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682133" y="4517960"/>
            <a:ext cx="248570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Vaccination</a:t>
            </a:r>
            <a:r>
              <a:rPr lang="es-ES" dirty="0" smtClean="0"/>
              <a:t> reduces </a:t>
            </a:r>
            <a:r>
              <a:rPr lang="es-ES" dirty="0" err="1" smtClean="0"/>
              <a:t>disease</a:t>
            </a:r>
            <a:r>
              <a:rPr lang="es-ES" dirty="0" smtClean="0"/>
              <a:t>  </a:t>
            </a:r>
            <a:r>
              <a:rPr lang="es-ES" dirty="0" err="1" smtClean="0"/>
              <a:t>severity</a:t>
            </a:r>
            <a:endParaRPr lang="en-GB" dirty="0"/>
          </a:p>
        </p:txBody>
      </p:sp>
      <p:sp>
        <p:nvSpPr>
          <p:cNvPr id="8" name="7 Rectángulo"/>
          <p:cNvSpPr/>
          <p:nvPr/>
        </p:nvSpPr>
        <p:spPr>
          <a:xfrm>
            <a:off x="6374116" y="4579516"/>
            <a:ext cx="271154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S" sz="2000" b="1" dirty="0" err="1" smtClean="0">
                <a:solidFill>
                  <a:prstClr val="black"/>
                </a:solidFill>
              </a:rPr>
              <a:t>Inmunization</a:t>
            </a:r>
            <a:r>
              <a:rPr lang="es-ES" sz="2000" b="1" dirty="0" smtClean="0">
                <a:solidFill>
                  <a:prstClr val="black"/>
                </a:solidFill>
              </a:rPr>
              <a:t> “</a:t>
            </a:r>
            <a:r>
              <a:rPr lang="es-ES" sz="2000" b="1" dirty="0" err="1" smtClean="0">
                <a:solidFill>
                  <a:prstClr val="black"/>
                </a:solidFill>
              </a:rPr>
              <a:t>on</a:t>
            </a:r>
            <a:r>
              <a:rPr lang="es-ES" sz="2000" b="1" dirty="0" smtClean="0">
                <a:solidFill>
                  <a:prstClr val="black"/>
                </a:solidFill>
              </a:rPr>
              <a:t> time” 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20" name="19 Cheurón"/>
          <p:cNvSpPr/>
          <p:nvPr/>
        </p:nvSpPr>
        <p:spPr>
          <a:xfrm>
            <a:off x="3302172" y="4708201"/>
            <a:ext cx="476661" cy="33653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22" name="21 Cheurón"/>
          <p:cNvSpPr/>
          <p:nvPr/>
        </p:nvSpPr>
        <p:spPr>
          <a:xfrm>
            <a:off x="6038647" y="4643858"/>
            <a:ext cx="454208" cy="271425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735400" y="5146849"/>
            <a:ext cx="2286097" cy="1231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immunization </a:t>
            </a:r>
            <a:r>
              <a:rPr lang="en-GB" dirty="0" smtClean="0"/>
              <a:t>the </a:t>
            </a:r>
            <a:r>
              <a:rPr lang="en-GB" dirty="0"/>
              <a:t>same day in which the infant turns 2, 4 and 6 months of age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60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/>
          <a:stretch/>
        </p:blipFill>
        <p:spPr bwMode="auto">
          <a:xfrm>
            <a:off x="467544" y="1452597"/>
            <a:ext cx="7469861" cy="367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 descr="D:\Users\vgarciam\AppData\Local\Temp\Rar$DI02.280\LOGO_0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224136" cy="4895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6 Grupo"/>
          <p:cNvGrpSpPr/>
          <p:nvPr/>
        </p:nvGrpSpPr>
        <p:grpSpPr>
          <a:xfrm>
            <a:off x="6816341" y="1342630"/>
            <a:ext cx="1464071" cy="1674771"/>
            <a:chOff x="5256303" y="1030834"/>
            <a:chExt cx="1464071" cy="1674771"/>
          </a:xfrm>
        </p:grpSpPr>
        <p:sp>
          <p:nvSpPr>
            <p:cNvPr id="2" name="1 CuadroTexto"/>
            <p:cNvSpPr txBox="1"/>
            <p:nvPr/>
          </p:nvSpPr>
          <p:spPr>
            <a:xfrm>
              <a:off x="5256303" y="1030834"/>
              <a:ext cx="1464071" cy="7386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tx2"/>
                  </a:solidFill>
                </a:rPr>
                <a:t>Maternal</a:t>
              </a:r>
              <a:r>
                <a:rPr lang="en-GB" sz="1400" b="1" dirty="0">
                  <a:solidFill>
                    <a:schemeClr val="tx2"/>
                  </a:solidFill>
                </a:rPr>
                <a:t> </a:t>
              </a:r>
              <a:endParaRPr lang="en-GB" sz="1400" b="1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GB" sz="1400" b="1" dirty="0">
                  <a:solidFill>
                    <a:schemeClr val="tx2"/>
                  </a:solidFill>
                </a:rPr>
                <a:t>P</a:t>
              </a:r>
              <a:r>
                <a:rPr lang="en-GB" sz="1400" b="1" dirty="0" smtClean="0">
                  <a:solidFill>
                    <a:schemeClr val="tx2"/>
                  </a:solidFill>
                </a:rPr>
                <a:t>ertussis</a:t>
              </a:r>
            </a:p>
            <a:p>
              <a:pPr algn="ctr"/>
              <a:r>
                <a:rPr lang="en-GB" sz="1400" b="1" dirty="0">
                  <a:solidFill>
                    <a:schemeClr val="tx2"/>
                  </a:solidFill>
                </a:rPr>
                <a:t> </a:t>
              </a:r>
              <a:r>
                <a:rPr lang="en-GB" sz="1400" b="1" dirty="0" smtClean="0">
                  <a:solidFill>
                    <a:schemeClr val="tx2"/>
                  </a:solidFill>
                </a:rPr>
                <a:t>Vaccination</a:t>
              </a:r>
              <a:endParaRPr lang="en-GB" sz="1400" dirty="0">
                <a:solidFill>
                  <a:schemeClr val="tx2"/>
                </a:solidFill>
              </a:endParaRPr>
            </a:p>
          </p:txBody>
        </p:sp>
        <p:sp>
          <p:nvSpPr>
            <p:cNvPr id="3" name="2 Flecha abajo"/>
            <p:cNvSpPr/>
            <p:nvPr/>
          </p:nvSpPr>
          <p:spPr>
            <a:xfrm>
              <a:off x="5688123" y="1788085"/>
              <a:ext cx="419955" cy="9175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7 Rectángulo"/>
          <p:cNvSpPr/>
          <p:nvPr/>
        </p:nvSpPr>
        <p:spPr>
          <a:xfrm>
            <a:off x="203283" y="5161994"/>
            <a:ext cx="8689197" cy="7540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900" dirty="0" smtClean="0"/>
              <a:t>Since 1980 to 2006, yearly an </a:t>
            </a:r>
            <a:r>
              <a:rPr lang="en-GB" sz="1900" dirty="0"/>
              <a:t>average of one </a:t>
            </a:r>
            <a:r>
              <a:rPr lang="en-GB" sz="1900" dirty="0" smtClean="0"/>
              <a:t>death by pertussis was recorded.</a:t>
            </a:r>
          </a:p>
          <a:p>
            <a:pPr>
              <a:spcAft>
                <a:spcPts val="600"/>
              </a:spcAft>
            </a:pPr>
            <a:r>
              <a:rPr lang="en-GB" sz="1900" dirty="0" smtClean="0"/>
              <a:t>Death raises from 2007 and peaked in 2011-2015, all of them younger than 3 months </a:t>
            </a:r>
            <a:endParaRPr lang="en-GB" sz="1900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360435"/>
              </p:ext>
            </p:extLst>
          </p:nvPr>
        </p:nvGraphicFramePr>
        <p:xfrm>
          <a:off x="441506" y="697038"/>
          <a:ext cx="8229600" cy="434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4127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u="none" strike="noStrike" baseline="0" dirty="0" smtClean="0">
                          <a:effectLst/>
                        </a:rPr>
                        <a:t>Deaths caused by pertussis,</a:t>
                      </a:r>
                      <a:r>
                        <a:rPr lang="en-GB" sz="2800" u="none" strike="noStrike" dirty="0" smtClean="0">
                          <a:effectLst/>
                        </a:rPr>
                        <a:t> Spain 1965–2016</a:t>
                      </a:r>
                      <a:endParaRPr lang="es-ES" sz="2800" b="0" i="0" u="none" strike="noStrike" dirty="0">
                        <a:solidFill>
                          <a:srgbClr val="000066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3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 de flecha"/>
          <p:cNvCxnSpPr/>
          <p:nvPr/>
        </p:nvCxnSpPr>
        <p:spPr>
          <a:xfrm>
            <a:off x="3276659" y="931657"/>
            <a:ext cx="1429" cy="4873607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3 Imagen" descr="D:\Users\vgarciam\AppData\Local\Temp\Rar$DI02.280\LOGO_0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224136" cy="48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8"/>
          <a:stretch/>
        </p:blipFill>
        <p:spPr bwMode="auto">
          <a:xfrm>
            <a:off x="6212984" y="1526656"/>
            <a:ext cx="2582635" cy="355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25015" y="1675139"/>
            <a:ext cx="5396597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High-moderate impact </a:t>
            </a:r>
            <a:r>
              <a:rPr lang="en-GB" dirty="0"/>
              <a:t>on reducing infant disease related to the coverage achieved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Protection of infants by passive antibody + reducing maternal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Preliminary </a:t>
            </a:r>
            <a:r>
              <a:rPr lang="en-GB" dirty="0"/>
              <a:t>data suggest no blunting effect after routine primary series in infants born to mothers vaccinated during pregnancy.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 safety problems during pregnancy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415724" y="4149241"/>
            <a:ext cx="410445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Purpose: reducing Pertussis in infants younger than 3 months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 (too </a:t>
            </a:r>
            <a:r>
              <a:rPr lang="en-GB" sz="2400" dirty="0">
                <a:solidFill>
                  <a:prstClr val="black"/>
                </a:solidFill>
              </a:rPr>
              <a:t>young to be </a:t>
            </a:r>
            <a:r>
              <a:rPr lang="en-GB" sz="2400" dirty="0" smtClean="0">
                <a:solidFill>
                  <a:prstClr val="black"/>
                </a:solidFill>
              </a:rPr>
              <a:t>vaccinated)</a:t>
            </a:r>
            <a:endParaRPr lang="en-GB" sz="2400" dirty="0">
              <a:solidFill>
                <a:prstClr val="black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83286"/>
              </p:ext>
            </p:extLst>
          </p:nvPr>
        </p:nvGraphicFramePr>
        <p:xfrm>
          <a:off x="325773" y="332657"/>
          <a:ext cx="6472934" cy="561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2934"/>
              </a:tblGrid>
              <a:tr h="5615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u="none" strike="noStrike" baseline="0" dirty="0" smtClean="0">
                          <a:effectLst/>
                        </a:rPr>
                        <a:t>Maternal Pertussis Immunization Strategy </a:t>
                      </a:r>
                      <a:endParaRPr lang="es-ES" sz="2800" b="0" i="0" u="none" strike="noStrike" dirty="0">
                        <a:solidFill>
                          <a:srgbClr val="000066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ctr"/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1007791" y="1064991"/>
            <a:ext cx="454059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/>
              <a:t>Experiences from other countries  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89788" y="404664"/>
            <a:ext cx="713453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 smtClean="0"/>
              <a:t>Response to the epidemic situation across the country 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936397"/>
              </p:ext>
            </p:extLst>
          </p:nvPr>
        </p:nvGraphicFramePr>
        <p:xfrm>
          <a:off x="794019" y="5877272"/>
          <a:ext cx="6326075" cy="4802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6075"/>
              </a:tblGrid>
              <a:tr h="4802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u="none" strike="noStrike" baseline="0" dirty="0" smtClean="0">
                          <a:effectLst/>
                        </a:rPr>
                        <a:t>Maternal Pertussis Immunization Program </a:t>
                      </a:r>
                      <a:endParaRPr lang="es-ES" sz="2800" b="1" i="0" u="none" strike="noStrike" dirty="0">
                        <a:solidFill>
                          <a:srgbClr val="000066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3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8"/>
          <a:stretch/>
        </p:blipFill>
        <p:spPr bwMode="auto">
          <a:xfrm>
            <a:off x="7956376" y="137076"/>
            <a:ext cx="796792" cy="10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020187"/>
              </p:ext>
            </p:extLst>
          </p:nvPr>
        </p:nvGraphicFramePr>
        <p:xfrm>
          <a:off x="289690" y="332655"/>
          <a:ext cx="7162629" cy="504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2629"/>
              </a:tblGrid>
              <a:tr h="5040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u="none" strike="noStrike" baseline="0" dirty="0" smtClean="0">
                          <a:effectLst/>
                        </a:rPr>
                        <a:t>Maternal Pertussis Immunization Program </a:t>
                      </a:r>
                      <a:endParaRPr lang="es-ES" sz="2800" b="0" i="0" u="none" strike="noStrike" dirty="0">
                        <a:solidFill>
                          <a:srgbClr val="000066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ctr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547578"/>
              </p:ext>
            </p:extLst>
          </p:nvPr>
        </p:nvGraphicFramePr>
        <p:xfrm>
          <a:off x="395282" y="1412776"/>
          <a:ext cx="8136904" cy="2893806"/>
        </p:xfrm>
        <a:graphic>
          <a:graphicData uri="http://schemas.openxmlformats.org/drawingml/2006/table">
            <a:tbl>
              <a:tblPr firstRow="1" bandRow="1"/>
              <a:tblGrid>
                <a:gridCol w="1584176"/>
                <a:gridCol w="6552728"/>
              </a:tblGrid>
              <a:tr h="1034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600" b="1" kern="12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National</a:t>
                      </a:r>
                      <a:r>
                        <a:rPr lang="es-ES" sz="16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s-ES" sz="16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1" marR="91441" marT="45715" marB="45715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254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Recommendation</a:t>
                      </a:r>
                      <a:r>
                        <a:rPr lang="en-GB" sz="1800" b="0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 by Advisory Committee on Immunization  of NHS  and approved by the Public Health Commission of the </a:t>
                      </a:r>
                      <a:r>
                        <a:rPr lang="en-GB" sz="1800" b="0" dirty="0" err="1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Interterritorial</a:t>
                      </a:r>
                      <a:r>
                        <a:rPr lang="en-GB" sz="1800" b="0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 Council of the NHS.  </a:t>
                      </a:r>
                      <a:r>
                        <a:rPr lang="en-GB" sz="1800" b="1" dirty="0" smtClean="0">
                          <a:solidFill>
                            <a:schemeClr val="tx2"/>
                          </a:solidFill>
                          <a:latin typeface="+mn-lt"/>
                          <a:cs typeface="Arial" pitchFamily="34" charset="0"/>
                        </a:rPr>
                        <a:t>June 2015</a:t>
                      </a:r>
                      <a:endParaRPr lang="en-GB" sz="1800" b="0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254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66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Autonomous</a:t>
                      </a:r>
                      <a:r>
                        <a:rPr lang="es-ES" sz="1600" b="1" kern="1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600" b="1" kern="1200" baseline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Community</a:t>
                      </a:r>
                      <a:r>
                        <a:rPr lang="es-ES" sz="1600" b="1" kern="1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s-ES" sz="1600" b="1" kern="1200" dirty="0" smtClean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1" marR="91441" marT="45715" marB="45715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254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r>
                        <a:rPr lang="en-GB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Decisions &amp; Planning &amp; Funding</a:t>
                      </a:r>
                      <a:r>
                        <a:rPr lang="en-GB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&amp; Evaluation</a:t>
                      </a:r>
                      <a:endParaRPr lang="en-GB" sz="18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Communication strategy, Training, </a:t>
                      </a:r>
                      <a:r>
                        <a:rPr lang="es-ES" sz="18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Guidelines</a:t>
                      </a:r>
                      <a:endParaRPr lang="es-ES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lang="en-GB" sz="1600" b="0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Advisory Committee on Immunization of Autonomous Community  </a:t>
                      </a:r>
                    </a:p>
                    <a:p>
                      <a:pPr lvl="0"/>
                      <a:r>
                        <a:rPr lang="es-ES" sz="1600" b="0" i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Primary</a:t>
                      </a:r>
                      <a:r>
                        <a:rPr lang="es-ES" sz="1600" b="0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ES" sz="1600" b="0" i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Care</a:t>
                      </a:r>
                      <a:r>
                        <a:rPr lang="es-ES" sz="1600" b="0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Centers &amp; </a:t>
                      </a:r>
                      <a:r>
                        <a:rPr lang="es-ES" sz="1600" b="0" i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Vaccination</a:t>
                      </a:r>
                      <a:r>
                        <a:rPr lang="es-ES" sz="1600" b="0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Centers</a:t>
                      </a:r>
                      <a:endParaRPr lang="en-GB" sz="1600" b="0" i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lang="en-GB" sz="1600" b="0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General practitioners, midwives and obstetricians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es-ES" sz="1400" b="0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254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3646378" y="4888753"/>
            <a:ext cx="4470712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 smtClean="0"/>
              <a:t>Immunizing </a:t>
            </a:r>
            <a:r>
              <a:rPr lang="en-GB" sz="2000" dirty="0"/>
              <a:t>with </a:t>
            </a:r>
            <a:r>
              <a:rPr lang="en-GB" sz="2000" dirty="0" err="1"/>
              <a:t>dTpa</a:t>
            </a:r>
            <a:r>
              <a:rPr lang="en-GB" sz="2000" dirty="0"/>
              <a:t> vaccine between pregnancy weeks 27-28 and 36 </a:t>
            </a:r>
            <a:r>
              <a:rPr lang="en-GB" sz="2000" dirty="0" smtClean="0"/>
              <a:t>week,</a:t>
            </a:r>
          </a:p>
          <a:p>
            <a:r>
              <a:rPr lang="en-GB" sz="2000" dirty="0" smtClean="0"/>
              <a:t> </a:t>
            </a:r>
            <a:r>
              <a:rPr lang="en-GB" sz="2000" dirty="0"/>
              <a:t>ideally between </a:t>
            </a:r>
            <a:r>
              <a:rPr lang="en-GB" sz="2000" dirty="0" smtClean="0"/>
              <a:t>weeks </a:t>
            </a:r>
            <a:r>
              <a:rPr lang="en-GB" sz="2000" dirty="0"/>
              <a:t>28 and 32 </a:t>
            </a:r>
            <a:r>
              <a:rPr lang="en-GB" sz="2000" dirty="0" smtClean="0"/>
              <a:t>weeks</a:t>
            </a:r>
            <a:endParaRPr lang="en-GB" sz="2000" dirty="0"/>
          </a:p>
        </p:txBody>
      </p:sp>
      <p:sp>
        <p:nvSpPr>
          <p:cNvPr id="14" name="13 Rectángulo"/>
          <p:cNvSpPr/>
          <p:nvPr/>
        </p:nvSpPr>
        <p:spPr>
          <a:xfrm>
            <a:off x="5081462" y="4333237"/>
            <a:ext cx="149797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 fontAlgn="ctr"/>
            <a:r>
              <a:rPr lang="en-GB" sz="2800" b="1" dirty="0"/>
              <a:t>Strategy </a:t>
            </a:r>
            <a:endParaRPr lang="es-ES" sz="2800" b="1" dirty="0">
              <a:solidFill>
                <a:srgbClr val="000066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907770" y="6021288"/>
            <a:ext cx="598471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prstClr val="black"/>
                </a:solidFill>
              </a:rPr>
              <a:t>Immunization should be conducted in each pregnancy regardless of the previous immunization status of the pregnant </a:t>
            </a:r>
            <a:r>
              <a:rPr lang="en-GB" sz="1600" dirty="0" smtClean="0">
                <a:solidFill>
                  <a:prstClr val="black"/>
                </a:solidFill>
              </a:rPr>
              <a:t>woman</a:t>
            </a:r>
            <a:endParaRPr lang="en-GB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:\Users\vgarciam\AppData\Local\Temp\Rar$DI02.280\LOGO_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224136" cy="4895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1259632" y="836927"/>
            <a:ext cx="584589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/>
              <a:t>The implementation </a:t>
            </a:r>
            <a:r>
              <a:rPr lang="en-GB" dirty="0" smtClean="0"/>
              <a:t>of Strategy by Autonomous Community </a:t>
            </a:r>
            <a:endParaRPr lang="en-GB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400339"/>
              </p:ext>
            </p:extLst>
          </p:nvPr>
        </p:nvGraphicFramePr>
        <p:xfrm>
          <a:off x="907378" y="215399"/>
          <a:ext cx="6760966" cy="434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0966"/>
              </a:tblGrid>
              <a:tr h="4127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u="none" strike="noStrike" baseline="0" dirty="0" smtClean="0">
                          <a:effectLst/>
                        </a:rPr>
                        <a:t>Maternal Pertussis  Immunization Program </a:t>
                      </a:r>
                      <a:endParaRPr lang="es-ES" sz="2800" b="0" i="0" u="none" strike="noStrike" dirty="0">
                        <a:solidFill>
                          <a:srgbClr val="000066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ctr"/>
                </a:tc>
              </a:tr>
            </a:tbl>
          </a:graphicData>
        </a:graphic>
      </p:graphicFrame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77784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9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1"/>
          <p:cNvSpPr>
            <a:spLocks noChangeAspect="1" noChangeArrowheads="1"/>
          </p:cNvSpPr>
          <p:nvPr/>
        </p:nvSpPr>
        <p:spPr bwMode="auto">
          <a:xfrm>
            <a:off x="1035569" y="4424365"/>
            <a:ext cx="2880320" cy="1727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s-ES" sz="2200" b="1" dirty="0" err="1" smtClean="0">
                <a:solidFill>
                  <a:srgbClr val="000066"/>
                </a:solidFill>
              </a:rPr>
              <a:t>Surveillance</a:t>
            </a:r>
            <a:r>
              <a:rPr lang="es-ES" sz="2200" b="1" dirty="0" smtClean="0">
                <a:solidFill>
                  <a:srgbClr val="000066"/>
                </a:solidFill>
              </a:rPr>
              <a:t> of </a:t>
            </a:r>
            <a:r>
              <a:rPr lang="es-ES" sz="2200" b="1" dirty="0" err="1" smtClean="0">
                <a:solidFill>
                  <a:srgbClr val="000066"/>
                </a:solidFill>
              </a:rPr>
              <a:t>Antimicrobial</a:t>
            </a:r>
            <a:r>
              <a:rPr lang="es-ES" sz="2200" b="1" dirty="0" smtClean="0">
                <a:solidFill>
                  <a:srgbClr val="000066"/>
                </a:solidFill>
              </a:rPr>
              <a:t> </a:t>
            </a:r>
            <a:r>
              <a:rPr lang="es-ES" sz="2200" b="1" dirty="0" err="1" smtClean="0">
                <a:solidFill>
                  <a:srgbClr val="000066"/>
                </a:solidFill>
              </a:rPr>
              <a:t>Resistence</a:t>
            </a:r>
            <a:endParaRPr lang="en-US" sz="2200" b="1" dirty="0">
              <a:solidFill>
                <a:srgbClr val="000066"/>
              </a:solidFill>
            </a:endParaRPr>
          </a:p>
        </p:txBody>
      </p:sp>
      <p:sp>
        <p:nvSpPr>
          <p:cNvPr id="329730" name="Oval 6"/>
          <p:cNvSpPr>
            <a:spLocks noChangeAspect="1" noChangeArrowheads="1"/>
          </p:cNvSpPr>
          <p:nvPr/>
        </p:nvSpPr>
        <p:spPr bwMode="auto">
          <a:xfrm>
            <a:off x="5342393" y="3276036"/>
            <a:ext cx="2736353" cy="1239837"/>
          </a:xfrm>
          <a:prstGeom prst="ellipse">
            <a:avLst/>
          </a:prstGeom>
          <a:solidFill>
            <a:srgbClr val="FFFF66"/>
          </a:solidFill>
          <a:ln w="57150">
            <a:solidFill>
              <a:srgbClr val="000066"/>
            </a:solidFill>
            <a:round/>
            <a:headEnd/>
            <a:tailEnd/>
          </a:ln>
        </p:spPr>
        <p:txBody>
          <a:bodyPr wrap="none" lIns="1368000"/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ller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ller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ller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ller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240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329732" name="Oval 12"/>
          <p:cNvSpPr>
            <a:spLocks noChangeAspect="1" noChangeArrowheads="1"/>
          </p:cNvSpPr>
          <p:nvPr/>
        </p:nvSpPr>
        <p:spPr bwMode="auto">
          <a:xfrm>
            <a:off x="2795410" y="1712007"/>
            <a:ext cx="3568700" cy="1811337"/>
          </a:xfrm>
          <a:prstGeom prst="ellipse">
            <a:avLst/>
          </a:prstGeom>
          <a:solidFill>
            <a:srgbClr val="99FFCC"/>
          </a:solidFill>
          <a:ln w="57150">
            <a:solidFill>
              <a:srgbClr val="000066"/>
            </a:solidFill>
            <a:round/>
            <a:headEnd/>
            <a:tailEnd/>
          </a:ln>
        </p:spPr>
        <p:txBody>
          <a:bodyPr wrap="none" tIns="108000"/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ller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ller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ller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ller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b="1" dirty="0" smtClean="0">
                <a:solidFill>
                  <a:srgbClr val="000066"/>
                </a:solidFill>
                <a:latin typeface="Calibri" pitchFamily="34" charset="0"/>
              </a:rPr>
              <a:t> 60 </a:t>
            </a:r>
            <a:r>
              <a:rPr lang="es-ES" altLang="es-ES" b="1" dirty="0" err="1" smtClean="0">
                <a:solidFill>
                  <a:srgbClr val="000066"/>
                </a:solidFill>
                <a:latin typeface="Calibri" pitchFamily="34" charset="0"/>
              </a:rPr>
              <a:t>Infectious</a:t>
            </a:r>
            <a:r>
              <a:rPr lang="es-ES" altLang="es-ES" b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b="1" dirty="0" err="1" smtClean="0">
                <a:solidFill>
                  <a:srgbClr val="000066"/>
                </a:solidFill>
                <a:latin typeface="Calibri" pitchFamily="34" charset="0"/>
              </a:rPr>
              <a:t>Diseases</a:t>
            </a:r>
            <a:r>
              <a:rPr lang="es-ES" altLang="es-ES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endParaRPr lang="en-US" altLang="es-ES" dirty="0">
              <a:solidFill>
                <a:srgbClr val="000066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329738" name="8 Rectángulo"/>
          <p:cNvSpPr>
            <a:spLocks noChangeArrowheads="1"/>
          </p:cNvSpPr>
          <p:nvPr/>
        </p:nvSpPr>
        <p:spPr bwMode="auto">
          <a:xfrm>
            <a:off x="3928068" y="4869160"/>
            <a:ext cx="24859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ller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ller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ller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ller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b="1" dirty="0" err="1" smtClean="0">
                <a:solidFill>
                  <a:srgbClr val="000066"/>
                </a:solidFill>
                <a:latin typeface="Calibri" pitchFamily="34" charset="0"/>
              </a:rPr>
              <a:t>Pertussis</a:t>
            </a:r>
            <a:endParaRPr lang="es-ES" altLang="es-ES" sz="28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5" name="Oval 11"/>
          <p:cNvSpPr>
            <a:spLocks noChangeAspect="1" noChangeArrowheads="1"/>
          </p:cNvSpPr>
          <p:nvPr/>
        </p:nvSpPr>
        <p:spPr bwMode="auto">
          <a:xfrm>
            <a:off x="899592" y="2500259"/>
            <a:ext cx="2736304" cy="20780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s-ES" sz="2200" b="1" dirty="0" err="1">
                <a:solidFill>
                  <a:srgbClr val="000066"/>
                </a:solidFill>
                <a:latin typeface="Calibri" pitchFamily="34" charset="0"/>
              </a:rPr>
              <a:t>Surveillance</a:t>
            </a:r>
            <a:r>
              <a:rPr lang="es-ES" sz="2200" b="1" dirty="0">
                <a:solidFill>
                  <a:srgbClr val="000066"/>
                </a:solidFill>
                <a:latin typeface="Calibri" pitchFamily="34" charset="0"/>
              </a:rPr>
              <a:t> of </a:t>
            </a:r>
            <a:r>
              <a:rPr lang="es-ES" sz="2200" b="1" dirty="0" err="1">
                <a:solidFill>
                  <a:srgbClr val="000066"/>
                </a:solidFill>
                <a:latin typeface="Calibri" pitchFamily="34" charset="0"/>
              </a:rPr>
              <a:t>Healthcare-associated</a:t>
            </a:r>
            <a:r>
              <a:rPr lang="es-ES" sz="22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s-ES" sz="2200" b="1" dirty="0" err="1">
                <a:solidFill>
                  <a:srgbClr val="000066"/>
                </a:solidFill>
                <a:latin typeface="Calibri" pitchFamily="34" charset="0"/>
              </a:rPr>
              <a:t>infections</a:t>
            </a:r>
            <a:r>
              <a:rPr lang="es-ES" sz="2200" b="1" dirty="0">
                <a:solidFill>
                  <a:srgbClr val="000066"/>
                </a:solidFill>
                <a:latin typeface="Calibri" pitchFamily="34" charset="0"/>
              </a:rPr>
              <a:t> (</a:t>
            </a:r>
            <a:r>
              <a:rPr lang="es-ES" sz="2200" b="1" dirty="0" err="1">
                <a:solidFill>
                  <a:srgbClr val="000066"/>
                </a:solidFill>
                <a:latin typeface="Calibri" pitchFamily="34" charset="0"/>
              </a:rPr>
              <a:t>HAIs</a:t>
            </a:r>
            <a:r>
              <a:rPr lang="es-ES" sz="2000" b="1" dirty="0">
                <a:solidFill>
                  <a:srgbClr val="000066"/>
                </a:solidFill>
                <a:latin typeface="Calibri" pitchFamily="34" charset="0"/>
              </a:rPr>
              <a:t>)</a:t>
            </a:r>
          </a:p>
          <a:p>
            <a:pPr>
              <a:defRPr/>
            </a:pPr>
            <a:endParaRPr lang="es-ES" sz="1600" b="1" dirty="0">
              <a:solidFill>
                <a:srgbClr val="000066"/>
              </a:solidFill>
            </a:endParaRPr>
          </a:p>
          <a:p>
            <a:pPr>
              <a:defRPr/>
            </a:pPr>
            <a:endParaRPr lang="en-US" sz="1600" dirty="0">
              <a:solidFill>
                <a:srgbClr val="000066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329734" name="2 Rectángulo"/>
          <p:cNvSpPr>
            <a:spLocks noChangeArrowheads="1"/>
          </p:cNvSpPr>
          <p:nvPr/>
        </p:nvSpPr>
        <p:spPr bwMode="auto">
          <a:xfrm>
            <a:off x="5844081" y="3460594"/>
            <a:ext cx="1732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ller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ller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ller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ller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400" b="1" dirty="0" err="1" smtClean="0">
                <a:solidFill>
                  <a:srgbClr val="000066"/>
                </a:solidFill>
                <a:latin typeface="Calibri" pitchFamily="34" charset="0"/>
              </a:rPr>
              <a:t>Outbreak</a:t>
            </a:r>
            <a:endParaRPr lang="es-ES" altLang="es-ES" sz="2400" b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400" b="1" dirty="0" err="1" smtClean="0">
                <a:solidFill>
                  <a:srgbClr val="000066"/>
                </a:solidFill>
                <a:latin typeface="Calibri" pitchFamily="34" charset="0"/>
              </a:rPr>
              <a:t>Surveillance</a:t>
            </a:r>
            <a:endParaRPr lang="en-US" altLang="es-ES" sz="24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329736" name="1 Título"/>
          <p:cNvSpPr txBox="1">
            <a:spLocks/>
          </p:cNvSpPr>
          <p:nvPr/>
        </p:nvSpPr>
        <p:spPr bwMode="auto">
          <a:xfrm>
            <a:off x="633707" y="744875"/>
            <a:ext cx="7892107" cy="108186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ller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ller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ller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ller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9pPr>
          </a:lstStyle>
          <a:p>
            <a:pPr algn="ctr"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s-ES" altLang="es-ES" sz="28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s-ES" altLang="es-E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altLang="es-ES" sz="2800" b="1" dirty="0" err="1">
                <a:solidFill>
                  <a:schemeClr val="accent1">
                    <a:lumMod val="75000"/>
                  </a:schemeClr>
                </a:solidFill>
              </a:rPr>
              <a:t>Spanish</a:t>
            </a:r>
            <a:r>
              <a:rPr lang="es-ES" altLang="es-E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altLang="es-ES" sz="2800" b="1" dirty="0" err="1">
                <a:solidFill>
                  <a:schemeClr val="accent1">
                    <a:lumMod val="75000"/>
                  </a:schemeClr>
                </a:solidFill>
              </a:rPr>
              <a:t>Surveillance</a:t>
            </a:r>
            <a:r>
              <a:rPr lang="es-ES" altLang="es-E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altLang="es-ES" sz="2800" b="1" dirty="0" err="1" smtClean="0">
                <a:solidFill>
                  <a:schemeClr val="accent1">
                    <a:lumMod val="75000"/>
                  </a:schemeClr>
                </a:solidFill>
              </a:rPr>
              <a:t>System</a:t>
            </a:r>
            <a:r>
              <a:rPr lang="es-ES" altLang="es-ES" sz="2800" b="1" dirty="0" smtClean="0">
                <a:solidFill>
                  <a:schemeClr val="accent1">
                    <a:lumMod val="75000"/>
                  </a:schemeClr>
                </a:solidFill>
              </a:rPr>
              <a:t> (RENAVE)</a:t>
            </a:r>
            <a:endParaRPr lang="es-ES" alt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1 Elipse"/>
          <p:cNvSpPr/>
          <p:nvPr/>
        </p:nvSpPr>
        <p:spPr>
          <a:xfrm>
            <a:off x="570535" y="1712007"/>
            <a:ext cx="7757020" cy="5057871"/>
          </a:xfrm>
          <a:prstGeom prst="ellipse">
            <a:avLst/>
          </a:prstGeom>
          <a:noFill/>
          <a:ln w="7302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3 Conector recto"/>
          <p:cNvCxnSpPr/>
          <p:nvPr/>
        </p:nvCxnSpPr>
        <p:spPr>
          <a:xfrm>
            <a:off x="4049663" y="3276036"/>
            <a:ext cx="0" cy="604698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5026521" y="3460594"/>
            <a:ext cx="0" cy="1223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211960" y="3299382"/>
            <a:ext cx="0" cy="89695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133334" y="3523344"/>
            <a:ext cx="0" cy="1410149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316030" y="1484784"/>
            <a:ext cx="8360426" cy="0"/>
          </a:xfrm>
          <a:prstGeom prst="line">
            <a:avLst/>
          </a:prstGeom>
          <a:noFill/>
          <a:ln w="47625" cmpd="thinThick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4430865" y="3498996"/>
            <a:ext cx="0" cy="89695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4685105" y="3578385"/>
            <a:ext cx="0" cy="89695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860032" y="3642604"/>
            <a:ext cx="0" cy="89695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226581" y="176553"/>
            <a:ext cx="8564524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i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s-ES" i="1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s-ES" i="1" dirty="0" err="1" smtClean="0">
                <a:solidFill>
                  <a:schemeClr val="tx2">
                    <a:lumMod val="75000"/>
                  </a:schemeClr>
                </a:solidFill>
              </a:rPr>
              <a:t>Pertussis</a:t>
            </a:r>
            <a:r>
              <a:rPr lang="es-ES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i="1" dirty="0" err="1" smtClean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es-ES" i="1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es-ES" i="1" dirty="0" err="1" smtClean="0">
                <a:solidFill>
                  <a:schemeClr val="tx2">
                    <a:lumMod val="75000"/>
                  </a:schemeClr>
                </a:solidFill>
              </a:rPr>
              <a:t>frequent</a:t>
            </a:r>
            <a:r>
              <a:rPr lang="es-ES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i="1" dirty="0" err="1" smtClean="0">
                <a:solidFill>
                  <a:schemeClr val="tx2">
                    <a:lumMod val="75000"/>
                  </a:schemeClr>
                </a:solidFill>
              </a:rPr>
              <a:t>highly</a:t>
            </a:r>
            <a:r>
              <a:rPr lang="es-ES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i="1" dirty="0" err="1" smtClean="0">
                <a:solidFill>
                  <a:schemeClr val="tx2">
                    <a:lumMod val="75000"/>
                  </a:schemeClr>
                </a:solidFill>
              </a:rPr>
              <a:t>contagious</a:t>
            </a:r>
            <a:r>
              <a:rPr lang="es-ES" i="1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s-ES" i="1" dirty="0" err="1" smtClean="0">
                <a:solidFill>
                  <a:schemeClr val="tx2">
                    <a:lumMod val="75000"/>
                  </a:schemeClr>
                </a:solidFill>
              </a:rPr>
              <a:t>serious</a:t>
            </a:r>
            <a:r>
              <a:rPr lang="es-ES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i="1" dirty="0" err="1" smtClean="0">
                <a:solidFill>
                  <a:schemeClr val="tx2">
                    <a:lumMod val="75000"/>
                  </a:schemeClr>
                </a:solidFill>
              </a:rPr>
              <a:t>infectious</a:t>
            </a:r>
            <a:r>
              <a:rPr lang="es-ES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i="1" dirty="0" err="1" smtClean="0">
                <a:solidFill>
                  <a:schemeClr val="tx2">
                    <a:lumMod val="75000"/>
                  </a:schemeClr>
                </a:solidFill>
              </a:rPr>
              <a:t>disease</a:t>
            </a:r>
            <a:r>
              <a:rPr lang="es-ES" i="1" dirty="0" smtClean="0">
                <a:solidFill>
                  <a:schemeClr val="tx2">
                    <a:lumMod val="75000"/>
                  </a:schemeClr>
                </a:solidFill>
              </a:rPr>
              <a:t>. In  </a:t>
            </a:r>
            <a:r>
              <a:rPr lang="es-ES" i="1" dirty="0" err="1" smtClean="0">
                <a:solidFill>
                  <a:schemeClr val="tx2">
                    <a:lumMod val="75000"/>
                  </a:schemeClr>
                </a:solidFill>
              </a:rPr>
              <a:t>Spain</a:t>
            </a:r>
            <a:r>
              <a:rPr lang="es-ES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i="1" dirty="0" err="1" smtClean="0">
                <a:solidFill>
                  <a:schemeClr val="tx2">
                    <a:lumMod val="75000"/>
                  </a:schemeClr>
                </a:solidFill>
              </a:rPr>
              <a:t>was</a:t>
            </a:r>
            <a:r>
              <a:rPr lang="es-ES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s-ES" i="1" dirty="0" err="1" smtClean="0">
                <a:solidFill>
                  <a:schemeClr val="tx2">
                    <a:lumMod val="75000"/>
                  </a:schemeClr>
                </a:solidFill>
              </a:rPr>
              <a:t>considered</a:t>
            </a:r>
            <a:r>
              <a:rPr lang="es-ES" i="1" dirty="0" smtClean="0">
                <a:solidFill>
                  <a:schemeClr val="tx2">
                    <a:lumMod val="75000"/>
                  </a:schemeClr>
                </a:solidFill>
              </a:rPr>
              <a:t> as a </a:t>
            </a:r>
            <a:r>
              <a:rPr lang="es-ES" i="1" dirty="0" err="1" smtClean="0">
                <a:solidFill>
                  <a:schemeClr val="tx2">
                    <a:lumMod val="75000"/>
                  </a:schemeClr>
                </a:solidFill>
              </a:rPr>
              <a:t>disease</a:t>
            </a:r>
            <a:r>
              <a:rPr lang="es-ES" i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s-ES" i="1" dirty="0" err="1" smtClean="0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es-ES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i="1" dirty="0" err="1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s-ES" i="1" dirty="0" err="1" smtClean="0">
                <a:solidFill>
                  <a:schemeClr val="tx2">
                    <a:lumMod val="75000"/>
                  </a:schemeClr>
                </a:solidFill>
              </a:rPr>
              <a:t>andatory</a:t>
            </a:r>
            <a:r>
              <a:rPr lang="es-ES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i="1" dirty="0" err="1" smtClean="0">
                <a:solidFill>
                  <a:schemeClr val="tx2">
                    <a:lumMod val="75000"/>
                  </a:schemeClr>
                </a:solidFill>
              </a:rPr>
              <a:t>notification</a:t>
            </a:r>
            <a:r>
              <a:rPr lang="es-ES" i="1" dirty="0" smtClean="0">
                <a:solidFill>
                  <a:schemeClr val="tx2">
                    <a:lumMod val="75000"/>
                  </a:schemeClr>
                </a:solidFill>
              </a:rPr>
              <a:t> as </a:t>
            </a:r>
            <a:r>
              <a:rPr lang="es-ES" i="1" dirty="0" err="1" smtClean="0">
                <a:solidFill>
                  <a:schemeClr val="tx2">
                    <a:lumMod val="75000"/>
                  </a:schemeClr>
                </a:solidFill>
              </a:rPr>
              <a:t>early</a:t>
            </a:r>
            <a:r>
              <a:rPr lang="es-ES" i="1" dirty="0" smtClean="0">
                <a:solidFill>
                  <a:schemeClr val="tx2">
                    <a:lumMod val="75000"/>
                  </a:schemeClr>
                </a:solidFill>
              </a:rPr>
              <a:t> as 1901”</a:t>
            </a:r>
            <a:endParaRPr lang="es-E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87624" y="849127"/>
            <a:ext cx="7050031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18791" y="2638941"/>
            <a:ext cx="8105671" cy="266226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dirty="0" err="1" smtClean="0"/>
              <a:t>Vaccination</a:t>
            </a:r>
            <a:r>
              <a:rPr lang="es-ES" sz="2400" b="1" dirty="0" smtClean="0"/>
              <a:t> </a:t>
            </a:r>
            <a:r>
              <a:rPr lang="es-ES" sz="2400" b="1" dirty="0" err="1"/>
              <a:t>c</a:t>
            </a:r>
            <a:r>
              <a:rPr lang="es-ES" sz="2400" b="1" dirty="0" err="1" smtClean="0"/>
              <a:t>overage</a:t>
            </a:r>
            <a:r>
              <a:rPr lang="es-ES" sz="2400" b="1" dirty="0" smtClean="0"/>
              <a:t> &amp; </a:t>
            </a:r>
            <a:r>
              <a:rPr lang="es-ES" sz="2400" b="1" i="1" dirty="0" err="1"/>
              <a:t>V</a:t>
            </a:r>
            <a:r>
              <a:rPr lang="es-ES" sz="2400" b="1" i="1" dirty="0" err="1" smtClean="0"/>
              <a:t>accination</a:t>
            </a:r>
            <a:r>
              <a:rPr lang="es-ES" sz="2400" b="1" i="1" dirty="0" smtClean="0"/>
              <a:t> </a:t>
            </a:r>
            <a:r>
              <a:rPr lang="es-ES" sz="2400" b="1" i="1" dirty="0" err="1"/>
              <a:t>side</a:t>
            </a:r>
            <a:r>
              <a:rPr lang="es-ES" sz="2400" b="1" i="1" dirty="0"/>
              <a:t> </a:t>
            </a:r>
            <a:r>
              <a:rPr lang="es-ES" sz="2400" b="1" i="1" dirty="0" err="1" smtClean="0"/>
              <a:t>effects</a:t>
            </a:r>
            <a:endParaRPr lang="es-ES" sz="2400" b="1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M</a:t>
            </a:r>
            <a:r>
              <a:rPr lang="en-GB" sz="2400" b="1" dirty="0" smtClean="0"/>
              <a:t>onitoring </a:t>
            </a:r>
            <a:r>
              <a:rPr lang="en-GB" sz="2400" b="1" dirty="0"/>
              <a:t>the </a:t>
            </a:r>
            <a:r>
              <a:rPr lang="en-GB" sz="2400" b="1" dirty="0" smtClean="0"/>
              <a:t>effect on epidemiology of the disease in infants younger than 3 months </a:t>
            </a:r>
          </a:p>
          <a:p>
            <a:pPr lvl="2"/>
            <a:r>
              <a:rPr lang="es-ES" sz="2000" i="1" dirty="0" smtClean="0"/>
              <a:t>.</a:t>
            </a:r>
            <a:r>
              <a:rPr lang="es-ES" sz="2000" i="1" dirty="0" err="1" smtClean="0"/>
              <a:t>surveillance</a:t>
            </a:r>
            <a:r>
              <a:rPr lang="es-ES" sz="2000" i="1" dirty="0" smtClean="0"/>
              <a:t> of </a:t>
            </a:r>
            <a:r>
              <a:rPr lang="es-ES" sz="2000" i="1" dirty="0" err="1" smtClean="0"/>
              <a:t>confirmed</a:t>
            </a:r>
            <a:r>
              <a:rPr lang="es-ES" sz="2000" i="1" dirty="0" smtClean="0"/>
              <a:t> cases</a:t>
            </a:r>
          </a:p>
          <a:p>
            <a:pPr lvl="2"/>
            <a:r>
              <a:rPr lang="es-ES" sz="2000" i="1" dirty="0" smtClean="0"/>
              <a:t>.</a:t>
            </a:r>
            <a:r>
              <a:rPr lang="es-ES" sz="2000" i="1" dirty="0" err="1" smtClean="0"/>
              <a:t>surveillance</a:t>
            </a:r>
            <a:r>
              <a:rPr lang="es-ES" sz="2000" i="1" dirty="0" smtClean="0"/>
              <a:t> of </a:t>
            </a:r>
            <a:r>
              <a:rPr lang="es-ES" sz="2000" i="1" dirty="0" err="1" smtClean="0"/>
              <a:t>hospitalizations</a:t>
            </a:r>
            <a:endParaRPr lang="es-ES" sz="2000" i="1" dirty="0" smtClean="0"/>
          </a:p>
          <a:p>
            <a:pPr lvl="2"/>
            <a:r>
              <a:rPr lang="es-ES" sz="2000" i="1" dirty="0" smtClean="0"/>
              <a:t>.</a:t>
            </a:r>
            <a:r>
              <a:rPr lang="es-ES" sz="2000" i="1" dirty="0" err="1" smtClean="0"/>
              <a:t>deaths</a:t>
            </a:r>
            <a:r>
              <a:rPr lang="es-ES" sz="2000" i="1" dirty="0" smtClean="0"/>
              <a:t> </a:t>
            </a:r>
            <a:endParaRPr lang="es-ES" sz="2000" dirty="0"/>
          </a:p>
          <a:p>
            <a:r>
              <a:rPr lang="es-ES" sz="2000" dirty="0" smtClean="0"/>
              <a:t>         </a:t>
            </a:r>
            <a:endParaRPr lang="en-GB" sz="2400" b="1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15" y="194585"/>
            <a:ext cx="983114" cy="134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412314"/>
              </p:ext>
            </p:extLst>
          </p:nvPr>
        </p:nvGraphicFramePr>
        <p:xfrm>
          <a:off x="580864" y="217292"/>
          <a:ext cx="6544942" cy="434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4942"/>
              </a:tblGrid>
              <a:tr h="4127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u="none" strike="noStrike" baseline="0" dirty="0" smtClean="0">
                          <a:effectLst/>
                        </a:rPr>
                        <a:t>Maternal Pertussis Vaccination Strategy </a:t>
                      </a:r>
                      <a:endParaRPr lang="es-ES" sz="2800" b="0" i="0" u="none" strike="noStrike" dirty="0">
                        <a:solidFill>
                          <a:srgbClr val="000066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ctr"/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258615" y="5517232"/>
            <a:ext cx="860641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At national level a preliminary evaluation of the program will be available in 2017 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77523" y="863212"/>
            <a:ext cx="7134539" cy="14003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 smtClean="0"/>
              <a:t> The implementation </a:t>
            </a:r>
            <a:r>
              <a:rPr lang="en-GB" sz="2000" dirty="0"/>
              <a:t>of this strategy must be accompanied by the assessment of the effect in preventing pertussis in </a:t>
            </a:r>
            <a:r>
              <a:rPr lang="en-GB" sz="2000" dirty="0" smtClean="0"/>
              <a:t>infants, </a:t>
            </a:r>
            <a:r>
              <a:rPr lang="es-ES" sz="2000" dirty="0" err="1" smtClean="0"/>
              <a:t>both</a:t>
            </a:r>
            <a:r>
              <a:rPr lang="es-ES" sz="2000" dirty="0" smtClean="0"/>
              <a:t> </a:t>
            </a:r>
            <a:r>
              <a:rPr lang="es-ES" sz="2000" dirty="0"/>
              <a:t>at sub-</a:t>
            </a:r>
            <a:r>
              <a:rPr lang="es-ES" sz="2000" dirty="0" err="1"/>
              <a:t>national</a:t>
            </a:r>
            <a:r>
              <a:rPr lang="es-ES" sz="2000" dirty="0"/>
              <a:t> and at </a:t>
            </a:r>
            <a:r>
              <a:rPr lang="es-ES" sz="2000" dirty="0" err="1"/>
              <a:t>national</a:t>
            </a:r>
            <a:r>
              <a:rPr lang="es-ES" sz="2000" dirty="0"/>
              <a:t> </a:t>
            </a:r>
            <a:r>
              <a:rPr lang="es-ES" sz="2000" dirty="0" err="1"/>
              <a:t>level</a:t>
            </a:r>
            <a:r>
              <a:rPr lang="es-ES" sz="2000" dirty="0"/>
              <a:t>  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505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:\Users\vgarciam\AppData\Local\Temp\Rar$DI02.280\LOGO_0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224136" cy="4895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1619672" y="1432181"/>
            <a:ext cx="648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 smtClean="0"/>
          </a:p>
          <a:p>
            <a:r>
              <a:rPr lang="en-GB" sz="2800" dirty="0" smtClean="0"/>
              <a:t> </a:t>
            </a:r>
          </a:p>
          <a:p>
            <a:endParaRPr lang="en-GB" sz="2800" dirty="0"/>
          </a:p>
          <a:p>
            <a:endParaRPr lang="en-GB" sz="2800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395536" y="1432181"/>
            <a:ext cx="8352928" cy="409342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42000"/>
              <a:buFont typeface="Arial" panose="020B0604020202020204" pitchFamily="34" charset="0"/>
              <a:buChar char="•"/>
            </a:pPr>
            <a:r>
              <a:rPr lang="en-GB" sz="2200" dirty="0" smtClean="0"/>
              <a:t>Despite </a:t>
            </a:r>
            <a:r>
              <a:rPr lang="en-GB" sz="2200" dirty="0"/>
              <a:t>high vaccination coverage with 5 </a:t>
            </a:r>
            <a:r>
              <a:rPr lang="en-GB" sz="2200" dirty="0" smtClean="0"/>
              <a:t>doses, the burden and severity of pertussis experienced high increased in the recent years in Spain. The most affected are infants </a:t>
            </a:r>
            <a:r>
              <a:rPr lang="es-ES" sz="2200" dirty="0" err="1" smtClean="0"/>
              <a:t>younger</a:t>
            </a:r>
            <a:r>
              <a:rPr lang="es-ES" sz="2200" dirty="0" smtClean="0"/>
              <a:t> </a:t>
            </a:r>
            <a:r>
              <a:rPr lang="es-ES" sz="2200" dirty="0"/>
              <a:t>than 3 </a:t>
            </a:r>
            <a:r>
              <a:rPr lang="es-ES" sz="2200" dirty="0" err="1" smtClean="0"/>
              <a:t>months</a:t>
            </a:r>
            <a:endParaRPr lang="en-GB" sz="22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42000"/>
              <a:buFont typeface="Arial" panose="020B0604020202020204" pitchFamily="34" charset="0"/>
              <a:buChar char="•"/>
            </a:pPr>
            <a:r>
              <a:rPr lang="en-GB" sz="2200" dirty="0" smtClean="0"/>
              <a:t>Vaccination is the best way to prevent the disease, so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42000"/>
              <a:buFont typeface="Wingdings" panose="05000000000000000000" pitchFamily="2" charset="2"/>
              <a:buChar char="ü"/>
            </a:pPr>
            <a:r>
              <a:rPr lang="en-GB" sz="2200" dirty="0" smtClean="0"/>
              <a:t>Maintain high vaccination coverage and give Immunization </a:t>
            </a:r>
            <a:r>
              <a:rPr lang="en-GB" sz="2200" dirty="0"/>
              <a:t>«on time</a:t>
            </a:r>
            <a:r>
              <a:rPr lang="en-GB" sz="2200" dirty="0" smtClean="0"/>
              <a:t>» in the first year of life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42000"/>
              <a:buFont typeface="Wingdings" panose="05000000000000000000" pitchFamily="2" charset="2"/>
              <a:buChar char="ü"/>
            </a:pPr>
            <a:r>
              <a:rPr lang="en-GB" sz="2200" dirty="0" smtClean="0"/>
              <a:t>Achieve and maintain high pertussis vaccine coverage in pregnancy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42000"/>
              <a:buFont typeface="Arial" panose="020B0604020202020204" pitchFamily="34" charset="0"/>
              <a:buChar char="•"/>
            </a:pPr>
            <a:r>
              <a:rPr lang="en-GB" sz="2200" dirty="0" smtClean="0"/>
              <a:t>Assess </a:t>
            </a:r>
            <a:r>
              <a:rPr lang="en-GB" sz="2200" dirty="0"/>
              <a:t>the </a:t>
            </a:r>
            <a:r>
              <a:rPr lang="en-GB" sz="2200" dirty="0" smtClean="0"/>
              <a:t>utility of the program by </a:t>
            </a:r>
            <a:r>
              <a:rPr lang="en-GB" sz="2200" dirty="0"/>
              <a:t>monitoring the impact on reducing pertussis, both at sub-national and at national </a:t>
            </a:r>
            <a:r>
              <a:rPr lang="en-GB" sz="2200" dirty="0" smtClean="0"/>
              <a:t>level</a:t>
            </a:r>
            <a:endParaRPr lang="en-GB" sz="22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246390"/>
              </p:ext>
            </p:extLst>
          </p:nvPr>
        </p:nvGraphicFramePr>
        <p:xfrm>
          <a:off x="899592" y="402845"/>
          <a:ext cx="6544942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4942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Conclusions</a:t>
                      </a:r>
                    </a:p>
                  </a:txBody>
                  <a:tcPr marL="7337" marR="7337" marT="733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16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:\Users\vgarciam\AppData\Local\Temp\Rar$DI02.280\LOGO_0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0296"/>
            <a:ext cx="1224136" cy="4895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1678264" y="116632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 smtClean="0"/>
          </a:p>
          <a:p>
            <a:r>
              <a:rPr lang="en-GB" sz="2800" dirty="0" smtClean="0"/>
              <a:t> 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25286" y="1340768"/>
            <a:ext cx="7488832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</a:rPr>
              <a:t>Contributors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buSzPct val="106000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Red Nacional de Vigilancia Epidemiológica </a:t>
            </a:r>
            <a:r>
              <a:rPr lang="es-ES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</a:rPr>
              <a:t>RENAVE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buSzPct val="106000"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Vigilancia de Enfermedades Prevenibles por Vacunación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Centro Nacional de Epidemiología, ISCIII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      J Masa Calles, MV Torres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Mier y  N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López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Perea </a:t>
            </a:r>
          </a:p>
          <a:p>
            <a:pPr marL="0" indent="0">
              <a:spcBef>
                <a:spcPts val="0"/>
              </a:spcBef>
              <a:buNone/>
            </a:pPr>
            <a:endParaRPr lang="es-ES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2027"/>
            <a:ext cx="10969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642230" y="5168380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</a:rPr>
              <a:t>Gracias!! </a:t>
            </a: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7505" y="1268760"/>
            <a:ext cx="8863788" cy="424847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System:</a:t>
            </a:r>
          </a:p>
          <a:p>
            <a:pPr marL="0" indent="0">
              <a:lnSpc>
                <a:spcPts val="2100"/>
              </a:lnSpc>
              <a:buNone/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Decentralized </a:t>
            </a:r>
          </a:p>
          <a:p>
            <a:pPr marL="0" indent="0">
              <a:lnSpc>
                <a:spcPts val="2100"/>
              </a:lnSpc>
              <a:buNone/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Coordinated by  Ministry of Health  &amp;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Institute of Public Health 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(ISCIII)</a:t>
            </a:r>
          </a:p>
          <a:p>
            <a:pPr marL="0" indent="0">
              <a:buNone/>
            </a:pPr>
            <a:endParaRPr lang="en-US" sz="22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Surveillance: 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spcAft>
                <a:spcPts val="0"/>
              </a:spcAft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Mandatory 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spcAft>
                <a:spcPts val="0"/>
              </a:spcAft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Passive 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spcAft>
                <a:spcPts val="0"/>
              </a:spcAft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latin typeface="Calibri" panose="020F0502020204030204" pitchFamily="34" charset="0"/>
              </a:rPr>
              <a:t>Comprehensive: </a:t>
            </a:r>
            <a:r>
              <a:rPr lang="en-US" altLang="en-US" sz="2200" dirty="0">
                <a:latin typeface="Calibri" panose="020F0502020204030204" pitchFamily="34" charset="0"/>
              </a:rPr>
              <a:t>c</a:t>
            </a:r>
            <a:r>
              <a:rPr lang="en-US" sz="2200" dirty="0" smtClean="0">
                <a:latin typeface="Calibri" panose="020F0502020204030204" pitchFamily="34" charset="0"/>
              </a:rPr>
              <a:t>over the 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entire population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spcAft>
                <a:spcPts val="0"/>
              </a:spcAft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altLang="en-US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Case-based</a:t>
            </a: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with  </a:t>
            </a: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altLang="en-US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ase definition and Outbreak definition </a:t>
            </a:r>
          </a:p>
          <a:p>
            <a:pPr lvl="1">
              <a:spcAft>
                <a:spcPts val="0"/>
              </a:spcAft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Laboratory information integrated</a:t>
            </a:r>
          </a:p>
          <a:p>
            <a:pPr lvl="1">
              <a:spcAft>
                <a:spcPts val="0"/>
              </a:spcAft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spcAft>
                <a:spcPts val="0"/>
              </a:spcAft>
              <a:buClr>
                <a:srgbClr val="BBE0E3">
                  <a:lumMod val="50000"/>
                </a:srgbClr>
              </a:buClr>
            </a:pP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552" y="36577"/>
            <a:ext cx="8431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373113" y="18864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ller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ller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ller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ller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ller"/>
              </a:defRPr>
            </a:lvl9pPr>
          </a:lstStyle>
          <a:p>
            <a:pPr algn="ctr"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s-ES" altLang="es-ES" sz="2800" b="1" dirty="0" err="1" smtClean="0">
                <a:solidFill>
                  <a:srgbClr val="003399"/>
                </a:solidFill>
              </a:rPr>
              <a:t>The</a:t>
            </a:r>
            <a:r>
              <a:rPr lang="es-ES" altLang="es-ES" sz="2800" b="1" dirty="0" smtClean="0">
                <a:solidFill>
                  <a:srgbClr val="003399"/>
                </a:solidFill>
              </a:rPr>
              <a:t> </a:t>
            </a:r>
            <a:r>
              <a:rPr lang="es-ES" altLang="es-ES" sz="2800" b="1" dirty="0" err="1" smtClean="0">
                <a:solidFill>
                  <a:srgbClr val="003399"/>
                </a:solidFill>
              </a:rPr>
              <a:t>main</a:t>
            </a:r>
            <a:r>
              <a:rPr lang="es-ES" altLang="es-ES" sz="2800" b="1" dirty="0" smtClean="0">
                <a:solidFill>
                  <a:srgbClr val="003399"/>
                </a:solidFill>
              </a:rPr>
              <a:t> </a:t>
            </a:r>
            <a:r>
              <a:rPr lang="es-ES" altLang="es-ES" sz="2800" b="1" dirty="0" err="1" smtClean="0">
                <a:solidFill>
                  <a:srgbClr val="003399"/>
                </a:solidFill>
              </a:rPr>
              <a:t>features</a:t>
            </a:r>
            <a:r>
              <a:rPr lang="es-ES" altLang="es-ES" sz="2800" b="1" dirty="0" smtClean="0">
                <a:solidFill>
                  <a:srgbClr val="003399"/>
                </a:solidFill>
              </a:rPr>
              <a:t> of </a:t>
            </a:r>
            <a:r>
              <a:rPr lang="es-ES" altLang="es-ES" sz="2800" b="1" dirty="0" err="1" smtClean="0">
                <a:solidFill>
                  <a:srgbClr val="003399"/>
                </a:solidFill>
              </a:rPr>
              <a:t>Spanish</a:t>
            </a:r>
            <a:r>
              <a:rPr lang="es-ES" altLang="es-ES" sz="2800" b="1" dirty="0" smtClean="0">
                <a:solidFill>
                  <a:srgbClr val="003399"/>
                </a:solidFill>
              </a:rPr>
              <a:t> </a:t>
            </a:r>
            <a:r>
              <a:rPr lang="es-ES" altLang="es-ES" sz="2800" b="1" dirty="0" err="1" smtClean="0">
                <a:solidFill>
                  <a:srgbClr val="003399"/>
                </a:solidFill>
              </a:rPr>
              <a:t>Surveillance</a:t>
            </a:r>
            <a:r>
              <a:rPr lang="es-ES" altLang="es-ES" sz="2800" b="1" dirty="0" smtClean="0">
                <a:solidFill>
                  <a:srgbClr val="003399"/>
                </a:solidFill>
              </a:rPr>
              <a:t> </a:t>
            </a:r>
            <a:r>
              <a:rPr lang="es-ES" altLang="es-ES" sz="2800" b="1" dirty="0" err="1" smtClean="0">
                <a:solidFill>
                  <a:srgbClr val="003399"/>
                </a:solidFill>
              </a:rPr>
              <a:t>System</a:t>
            </a:r>
            <a:endParaRPr lang="es-ES" altLang="es-ES" sz="28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1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57 Flecha a la derecha con bandas"/>
          <p:cNvSpPr/>
          <p:nvPr/>
        </p:nvSpPr>
        <p:spPr>
          <a:xfrm rot="5400000" flipV="1">
            <a:off x="3536208" y="1955467"/>
            <a:ext cx="709128" cy="365733"/>
          </a:xfrm>
          <a:prstGeom prst="stripedRight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94000">
                <a:srgbClr val="FFFFC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59" name="58 Flecha a la derecha con bandas"/>
          <p:cNvSpPr/>
          <p:nvPr/>
        </p:nvSpPr>
        <p:spPr>
          <a:xfrm rot="5400000" flipV="1">
            <a:off x="3611402" y="3758851"/>
            <a:ext cx="702756" cy="365734"/>
          </a:xfrm>
          <a:prstGeom prst="stripedRight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94000">
                <a:srgbClr val="FFFFC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60" name="59 Flecha a la derecha con bandas"/>
          <p:cNvSpPr/>
          <p:nvPr/>
        </p:nvSpPr>
        <p:spPr>
          <a:xfrm rot="5400000" flipV="1">
            <a:off x="3607186" y="5227328"/>
            <a:ext cx="711188" cy="365734"/>
          </a:xfrm>
          <a:prstGeom prst="stripedRight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94000">
                <a:srgbClr val="FFFFC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330756" name="Line 50"/>
          <p:cNvSpPr>
            <a:spLocks noChangeShapeType="1"/>
          </p:cNvSpPr>
          <p:nvPr/>
        </p:nvSpPr>
        <p:spPr bwMode="auto">
          <a:xfrm>
            <a:off x="5970588" y="2132013"/>
            <a:ext cx="2889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330757" name="Rectangle 52"/>
          <p:cNvSpPr>
            <a:spLocks noChangeArrowheads="1"/>
          </p:cNvSpPr>
          <p:nvPr/>
        </p:nvSpPr>
        <p:spPr bwMode="auto">
          <a:xfrm>
            <a:off x="-541338" y="6453188"/>
            <a:ext cx="9144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s-ES" altLang="es-ES" sz="1800">
              <a:solidFill>
                <a:srgbClr val="000000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228745" y="1077851"/>
            <a:ext cx="8701986" cy="5375337"/>
            <a:chOff x="228745" y="1077851"/>
            <a:chExt cx="8701986" cy="5375337"/>
          </a:xfrm>
        </p:grpSpPr>
        <p:grpSp>
          <p:nvGrpSpPr>
            <p:cNvPr id="55300" name="Organization Chart 11"/>
            <p:cNvGrpSpPr>
              <a:grpSpLocks/>
            </p:cNvGrpSpPr>
            <p:nvPr/>
          </p:nvGrpSpPr>
          <p:grpSpPr bwMode="auto">
            <a:xfrm>
              <a:off x="2011205" y="1077851"/>
              <a:ext cx="4646256" cy="5375337"/>
              <a:chOff x="1292" y="744"/>
              <a:chExt cx="892" cy="3360"/>
            </a:xfrm>
          </p:grpSpPr>
          <p:sp>
            <p:nvSpPr>
              <p:cNvPr id="3" name="_s3080"/>
              <p:cNvSpPr>
                <a:spLocks noChangeArrowheads="1"/>
              </p:cNvSpPr>
              <p:nvPr/>
            </p:nvSpPr>
            <p:spPr bwMode="auto">
              <a:xfrm>
                <a:off x="1292" y="744"/>
                <a:ext cx="892" cy="433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4F81BD"/>
                  </a:buClr>
                  <a:buSzPct val="65000"/>
                  <a:defRPr/>
                </a:pPr>
                <a:r>
                  <a:rPr lang="en-US" b="1" dirty="0">
                    <a:solidFill>
                      <a:srgbClr val="002060"/>
                    </a:solidFill>
                    <a:latin typeface="Century Gothic" pitchFamily="34" charset="0"/>
                  </a:rPr>
                  <a:t>WHO Regional Office for </a:t>
                </a:r>
                <a:r>
                  <a:rPr lang="en-US" b="1" dirty="0" smtClean="0">
                    <a:solidFill>
                      <a:srgbClr val="002060"/>
                    </a:solidFill>
                    <a:latin typeface="Century Gothic" pitchFamily="34" charset="0"/>
                  </a:rPr>
                  <a:t>Europe (CISID)</a:t>
                </a:r>
              </a:p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4F81BD"/>
                  </a:buClr>
                  <a:buSzPct val="65000"/>
                  <a:defRPr/>
                </a:pPr>
                <a:r>
                  <a:rPr lang="en-US" b="1" dirty="0" smtClean="0">
                    <a:solidFill>
                      <a:srgbClr val="002060"/>
                    </a:solidFill>
                    <a:latin typeface="Century Gothic" pitchFamily="34" charset="0"/>
                  </a:rPr>
                  <a:t>ECDC (Tessy)</a:t>
                </a:r>
                <a:endParaRPr lang="en-US" b="1" dirty="0">
                  <a:solidFill>
                    <a:srgbClr val="00206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30776" name="_s3084"/>
              <p:cNvSpPr>
                <a:spLocks noChangeArrowheads="1"/>
              </p:cNvSpPr>
              <p:nvPr/>
            </p:nvSpPr>
            <p:spPr bwMode="auto">
              <a:xfrm>
                <a:off x="1292" y="3520"/>
                <a:ext cx="766" cy="584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 marL="342900" indent="-342900" eaLnBrk="0" hangingPunct="0"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50000"/>
                  </a:lnSpc>
                  <a:spcBef>
                    <a:spcPct val="50000"/>
                  </a:spcBef>
                  <a:buClr>
                    <a:srgbClr val="4F81BD"/>
                  </a:buClr>
                  <a:buSzPct val="65000"/>
                  <a:buFont typeface="Wingdings" pitchFamily="2" charset="2"/>
                  <a:buNone/>
                  <a:defRPr/>
                </a:pPr>
                <a:r>
                  <a:rPr lang="en-US" altLang="es-ES" sz="1600" b="1" dirty="0">
                    <a:solidFill>
                      <a:srgbClr val="002060"/>
                    </a:solidFill>
                    <a:latin typeface="Century Gothic" pitchFamily="34" charset="0"/>
                  </a:rPr>
                  <a:t>Physicians </a:t>
                </a:r>
                <a:r>
                  <a:rPr lang="en-US" altLang="es-ES" sz="1600" b="1" dirty="0" smtClean="0">
                    <a:solidFill>
                      <a:srgbClr val="002060"/>
                    </a:solidFill>
                    <a:latin typeface="Century Gothic" pitchFamily="34" charset="0"/>
                  </a:rPr>
                  <a:t> Primary care + </a:t>
                </a:r>
                <a:r>
                  <a:rPr lang="en-US" altLang="es-ES" sz="1600" b="1" dirty="0">
                    <a:solidFill>
                      <a:srgbClr val="002060"/>
                    </a:solidFill>
                    <a:latin typeface="Century Gothic" pitchFamily="34" charset="0"/>
                  </a:rPr>
                  <a:t>Hospitals </a:t>
                </a:r>
              </a:p>
              <a:p>
                <a:pPr algn="ctr" eaLnBrk="1" hangingPunct="1">
                  <a:lnSpc>
                    <a:spcPct val="50000"/>
                  </a:lnSpc>
                  <a:spcBef>
                    <a:spcPct val="50000"/>
                  </a:spcBef>
                  <a:buClr>
                    <a:srgbClr val="4F81BD"/>
                  </a:buClr>
                  <a:buSzPct val="65000"/>
                  <a:buFont typeface="Wingdings" pitchFamily="2" charset="2"/>
                  <a:buNone/>
                  <a:defRPr/>
                </a:pPr>
                <a:r>
                  <a:rPr lang="en-US" altLang="es-ES" sz="1600" b="1" dirty="0">
                    <a:solidFill>
                      <a:srgbClr val="002060"/>
                    </a:solidFill>
                    <a:latin typeface="Century Gothic" pitchFamily="34" charset="0"/>
                  </a:rPr>
                  <a:t>Public + Private </a:t>
                </a:r>
              </a:p>
            </p:txBody>
          </p:sp>
          <p:sp>
            <p:nvSpPr>
              <p:cNvPr id="330774" name="_s3081"/>
              <p:cNvSpPr>
                <a:spLocks noChangeArrowheads="1"/>
              </p:cNvSpPr>
              <p:nvPr/>
            </p:nvSpPr>
            <p:spPr bwMode="auto">
              <a:xfrm>
                <a:off x="1293" y="1526"/>
                <a:ext cx="766" cy="659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>
                <a:lvl1pPr marL="342900" indent="-342900" eaLnBrk="0" hangingPunct="0"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indent="0" algn="ctr" eaLnBrk="1" hangingPunct="1">
                  <a:lnSpc>
                    <a:spcPct val="90000"/>
                  </a:lnSpc>
                  <a:spcBef>
                    <a:spcPct val="50000"/>
                  </a:spcBef>
                  <a:buClr>
                    <a:srgbClr val="4F81BD"/>
                  </a:buClr>
                  <a:buSzPct val="65000"/>
                  <a:buFont typeface="Wingdings" pitchFamily="2" charset="2"/>
                  <a:buNone/>
                  <a:defRPr/>
                </a:pPr>
                <a:r>
                  <a:rPr lang="es-ES" altLang="es-ES" sz="1800" b="1" dirty="0" err="1">
                    <a:solidFill>
                      <a:srgbClr val="002060"/>
                    </a:solidFill>
                    <a:latin typeface="Century Gothic" pitchFamily="34" charset="0"/>
                  </a:rPr>
                  <a:t>National</a:t>
                </a:r>
                <a:r>
                  <a:rPr lang="es-ES" altLang="es-ES" sz="1800" b="1" dirty="0">
                    <a:solidFill>
                      <a:srgbClr val="002060"/>
                    </a:solidFill>
                    <a:latin typeface="Century Gothic" pitchFamily="34" charset="0"/>
                  </a:rPr>
                  <a:t> </a:t>
                </a:r>
                <a:r>
                  <a:rPr lang="es-ES" altLang="es-ES" sz="1800" b="1" dirty="0" smtClean="0">
                    <a:solidFill>
                      <a:srgbClr val="002060"/>
                    </a:solidFill>
                    <a:latin typeface="Century Gothic" pitchFamily="34" charset="0"/>
                  </a:rPr>
                  <a:t>Centre of Epidemiology </a:t>
                </a:r>
              </a:p>
              <a:p>
                <a:pPr marL="0" indent="0" algn="ctr" eaLnBrk="1" hangingPunct="1">
                  <a:lnSpc>
                    <a:spcPct val="90000"/>
                  </a:lnSpc>
                  <a:spcBef>
                    <a:spcPct val="50000"/>
                  </a:spcBef>
                  <a:buClr>
                    <a:srgbClr val="4F81BD"/>
                  </a:buClr>
                  <a:buSzPct val="65000"/>
                  <a:buFont typeface="Wingdings" pitchFamily="2" charset="2"/>
                  <a:buNone/>
                  <a:defRPr/>
                </a:pPr>
                <a:r>
                  <a:rPr lang="es-ES" altLang="es-ES" sz="1800" b="1" dirty="0" smtClean="0">
                    <a:solidFill>
                      <a:srgbClr val="002060"/>
                    </a:solidFill>
                    <a:latin typeface="Century Gothic" pitchFamily="34" charset="0"/>
                  </a:rPr>
                  <a:t>(</a:t>
                </a:r>
                <a:r>
                  <a:rPr lang="es-ES" altLang="es-ES" sz="1800" b="1" dirty="0" err="1" smtClean="0">
                    <a:solidFill>
                      <a:srgbClr val="002060"/>
                    </a:solidFill>
                    <a:latin typeface="Century Gothic" pitchFamily="34" charset="0"/>
                  </a:rPr>
                  <a:t>through</a:t>
                </a:r>
                <a:r>
                  <a:rPr lang="es-ES" altLang="es-ES" sz="1800" b="1" dirty="0" smtClean="0">
                    <a:solidFill>
                      <a:srgbClr val="002060"/>
                    </a:solidFill>
                    <a:latin typeface="Century Gothic" pitchFamily="34" charset="0"/>
                  </a:rPr>
                  <a:t> </a:t>
                </a:r>
                <a:r>
                  <a:rPr lang="es-ES" altLang="es-ES" sz="1800" b="1" dirty="0" err="1" smtClean="0">
                    <a:solidFill>
                      <a:srgbClr val="C00000"/>
                    </a:solidFill>
                    <a:latin typeface="Century Gothic" pitchFamily="34" charset="0"/>
                  </a:rPr>
                  <a:t>SIVIEs</a:t>
                </a:r>
                <a:r>
                  <a:rPr lang="es-ES" altLang="es-ES" sz="1800" b="1" dirty="0" smtClean="0">
                    <a:solidFill>
                      <a:srgbClr val="002060"/>
                    </a:solidFill>
                    <a:latin typeface="Century Gothic" pitchFamily="34" charset="0"/>
                  </a:rPr>
                  <a:t>) </a:t>
                </a:r>
              </a:p>
            </p:txBody>
          </p:sp>
          <p:sp>
            <p:nvSpPr>
              <p:cNvPr id="330775" name="_s3082"/>
              <p:cNvSpPr>
                <a:spLocks noChangeArrowheads="1"/>
              </p:cNvSpPr>
              <p:nvPr/>
            </p:nvSpPr>
            <p:spPr bwMode="auto">
              <a:xfrm>
                <a:off x="1292" y="2605"/>
                <a:ext cx="766" cy="635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>
                <a:lvl1pPr marL="342900" indent="-342900" eaLnBrk="0" hangingPunct="0"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Clr>
                    <a:srgbClr val="4F81BD"/>
                  </a:buClr>
                  <a:buSzPct val="65000"/>
                  <a:buFont typeface="Wingdings" pitchFamily="2" charset="2"/>
                  <a:buNone/>
                  <a:defRPr/>
                </a:pPr>
                <a:r>
                  <a:rPr lang="es-ES" altLang="es-ES" sz="1600" b="1" dirty="0">
                    <a:solidFill>
                      <a:srgbClr val="002060"/>
                    </a:solidFill>
                    <a:latin typeface="Century Gothic" pitchFamily="34" charset="0"/>
                  </a:rPr>
                  <a:t>19 </a:t>
                </a:r>
                <a:r>
                  <a:rPr lang="es-ES" altLang="es-ES" sz="1600" b="1" dirty="0" err="1" smtClean="0">
                    <a:solidFill>
                      <a:srgbClr val="002060"/>
                    </a:solidFill>
                    <a:latin typeface="Century Gothic" pitchFamily="34" charset="0"/>
                  </a:rPr>
                  <a:t>Autonomous</a:t>
                </a:r>
                <a:r>
                  <a:rPr lang="es-ES" altLang="es-ES" sz="1600" b="1" dirty="0" smtClean="0">
                    <a:solidFill>
                      <a:srgbClr val="002060"/>
                    </a:solidFill>
                    <a:latin typeface="Century Gothic" pitchFamily="34" charset="0"/>
                  </a:rPr>
                  <a:t>  </a:t>
                </a:r>
                <a:r>
                  <a:rPr lang="es-ES" altLang="es-ES" sz="1600" b="1" dirty="0" err="1" smtClean="0">
                    <a:solidFill>
                      <a:srgbClr val="002060"/>
                    </a:solidFill>
                    <a:latin typeface="Century Gothic" pitchFamily="34" charset="0"/>
                  </a:rPr>
                  <a:t>Epidemiology</a:t>
                </a:r>
                <a:r>
                  <a:rPr lang="es-ES" altLang="es-ES" sz="1600" b="1" dirty="0" smtClean="0">
                    <a:solidFill>
                      <a:srgbClr val="002060"/>
                    </a:solidFill>
                    <a:latin typeface="Century Gothic" pitchFamily="34" charset="0"/>
                  </a:rPr>
                  <a:t> </a:t>
                </a:r>
                <a:r>
                  <a:rPr lang="es-ES" altLang="es-ES" sz="1600" b="1" dirty="0" err="1" smtClean="0">
                    <a:solidFill>
                      <a:srgbClr val="002060"/>
                    </a:solidFill>
                    <a:latin typeface="Century Gothic" pitchFamily="34" charset="0"/>
                  </a:rPr>
                  <a:t>Surveillance</a:t>
                </a:r>
                <a:r>
                  <a:rPr lang="es-ES" altLang="es-ES" sz="1600" b="1" dirty="0" smtClean="0">
                    <a:solidFill>
                      <a:srgbClr val="002060"/>
                    </a:solidFill>
                    <a:latin typeface="Century Gothic" pitchFamily="34" charset="0"/>
                  </a:rPr>
                  <a:t> </a:t>
                </a:r>
              </a:p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buClr>
                    <a:srgbClr val="4F81BD"/>
                  </a:buClr>
                  <a:buSzPct val="65000"/>
                  <a:buFont typeface="Wingdings" pitchFamily="2" charset="2"/>
                  <a:buNone/>
                  <a:defRPr/>
                </a:pPr>
                <a:r>
                  <a:rPr lang="es-ES" altLang="es-ES" sz="1600" b="1" dirty="0" smtClean="0">
                    <a:solidFill>
                      <a:srgbClr val="002060"/>
                    </a:solidFill>
                    <a:latin typeface="Century Gothic" pitchFamily="34" charset="0"/>
                  </a:rPr>
                  <a:t>Hospital and </a:t>
                </a:r>
                <a:r>
                  <a:rPr lang="es-ES" altLang="es-ES" sz="1600" b="1" dirty="0" err="1" smtClean="0">
                    <a:solidFill>
                      <a:srgbClr val="002060"/>
                    </a:solidFill>
                    <a:latin typeface="Century Gothic" pitchFamily="34" charset="0"/>
                  </a:rPr>
                  <a:t>other</a:t>
                </a:r>
                <a:r>
                  <a:rPr lang="es-ES" altLang="es-ES" sz="1600" b="1" dirty="0" smtClean="0">
                    <a:solidFill>
                      <a:srgbClr val="002060"/>
                    </a:solidFill>
                    <a:latin typeface="Century Gothic" pitchFamily="34" charset="0"/>
                  </a:rPr>
                  <a:t> </a:t>
                </a:r>
                <a:r>
                  <a:rPr lang="es-ES" altLang="es-ES" sz="1600" b="1" dirty="0" err="1" smtClean="0">
                    <a:solidFill>
                      <a:srgbClr val="002060"/>
                    </a:solidFill>
                    <a:latin typeface="Century Gothic" pitchFamily="34" charset="0"/>
                  </a:rPr>
                  <a:t>Laboratories</a:t>
                </a:r>
                <a:endParaRPr lang="es-ES" altLang="es-ES" sz="1600" b="1" dirty="0">
                  <a:solidFill>
                    <a:srgbClr val="002060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31" name="_s3080"/>
            <p:cNvSpPr>
              <a:spLocks noChangeArrowheads="1"/>
            </p:cNvSpPr>
            <p:nvPr/>
          </p:nvSpPr>
          <p:spPr bwMode="auto">
            <a:xfrm>
              <a:off x="248196" y="1097969"/>
              <a:ext cx="1657597" cy="68580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4F81BD"/>
                </a:buClr>
                <a:buSzPct val="65000"/>
                <a:defRPr/>
              </a:pPr>
              <a:r>
                <a:rPr lang="es-ES" sz="2000" b="1" dirty="0" smtClean="0">
                  <a:solidFill>
                    <a:srgbClr val="002060"/>
                  </a:solidFill>
                  <a:latin typeface="Century Gothic" pitchFamily="34" charset="0"/>
                </a:rPr>
                <a:t>International </a:t>
              </a:r>
              <a:endParaRPr lang="es-ES" sz="2000" b="1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  <p:sp>
          <p:nvSpPr>
            <p:cNvPr id="35" name="_s3081"/>
            <p:cNvSpPr>
              <a:spLocks noChangeArrowheads="1"/>
            </p:cNvSpPr>
            <p:nvPr/>
          </p:nvSpPr>
          <p:spPr bwMode="auto">
            <a:xfrm>
              <a:off x="345281" y="2571361"/>
              <a:ext cx="1560512" cy="568325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>
              <a:lvl1pPr marL="342900" indent="-342900"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indent="0"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4F81BD"/>
                </a:buClr>
                <a:buSzPct val="65000"/>
                <a:buFont typeface="Wingdings" pitchFamily="2" charset="2"/>
                <a:buNone/>
                <a:defRPr/>
              </a:pPr>
              <a:r>
                <a:rPr lang="es-ES" altLang="es-ES" sz="2000" b="1" dirty="0">
                  <a:solidFill>
                    <a:srgbClr val="002060"/>
                  </a:solidFill>
                  <a:latin typeface="Century Gothic" pitchFamily="34" charset="0"/>
                </a:rPr>
                <a:t>National </a:t>
              </a:r>
            </a:p>
          </p:txBody>
        </p:sp>
        <p:sp>
          <p:nvSpPr>
            <p:cNvPr id="36" name="_s3082"/>
            <p:cNvSpPr>
              <a:spLocks noChangeArrowheads="1"/>
            </p:cNvSpPr>
            <p:nvPr/>
          </p:nvSpPr>
          <p:spPr bwMode="auto">
            <a:xfrm>
              <a:off x="228745" y="4121894"/>
              <a:ext cx="1782460" cy="60325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>
              <a:lvl1pPr marL="342900" indent="-342900"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>
                  <a:srgbClr val="4F81BD"/>
                </a:buClr>
                <a:buSzPct val="65000"/>
                <a:buFont typeface="Wingdings" pitchFamily="2" charset="2"/>
                <a:buNone/>
                <a:defRPr/>
              </a:pPr>
              <a:r>
                <a:rPr lang="es-ES" altLang="es-ES" sz="2000" b="1" dirty="0" err="1" smtClean="0">
                  <a:solidFill>
                    <a:srgbClr val="002060"/>
                  </a:solidFill>
                  <a:latin typeface="Century Gothic" pitchFamily="34" charset="0"/>
                </a:rPr>
                <a:t>Autonomous</a:t>
              </a:r>
              <a:endParaRPr lang="es-ES" altLang="es-ES" sz="2000" b="1" dirty="0" smtClean="0">
                <a:solidFill>
                  <a:srgbClr val="002060"/>
                </a:solidFill>
                <a:latin typeface="Century Gothic" pitchFamily="34" charset="0"/>
              </a:endParaRPr>
            </a:p>
            <a:p>
              <a:pPr algn="ctr" eaLnBrk="1" hangingPunct="1">
                <a:lnSpc>
                  <a:spcPct val="90000"/>
                </a:lnSpc>
                <a:buClr>
                  <a:srgbClr val="4F81BD"/>
                </a:buClr>
                <a:buSzPct val="65000"/>
                <a:buFont typeface="Wingdings" pitchFamily="2" charset="2"/>
                <a:buNone/>
                <a:defRPr/>
              </a:pPr>
              <a:r>
                <a:rPr lang="es-ES" altLang="es-ES" sz="2000" b="1" dirty="0" err="1">
                  <a:solidFill>
                    <a:srgbClr val="002060"/>
                  </a:solidFill>
                  <a:latin typeface="Century Gothic" pitchFamily="34" charset="0"/>
                </a:rPr>
                <a:t>c</a:t>
              </a:r>
              <a:r>
                <a:rPr lang="es-ES" altLang="es-ES" sz="2000" b="1" dirty="0" err="1" smtClean="0">
                  <a:solidFill>
                    <a:srgbClr val="002060"/>
                  </a:solidFill>
                  <a:latin typeface="Century Gothic" pitchFamily="34" charset="0"/>
                </a:rPr>
                <a:t>ommunity</a:t>
              </a:r>
              <a:r>
                <a:rPr lang="es-ES" altLang="es-ES" sz="2000" b="1" dirty="0" smtClean="0">
                  <a:solidFill>
                    <a:srgbClr val="002060"/>
                  </a:solidFill>
                  <a:latin typeface="Century Gothic" pitchFamily="34" charset="0"/>
                </a:rPr>
                <a:t> </a:t>
              </a:r>
              <a:endParaRPr lang="es-ES" altLang="es-ES" sz="2000" b="1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  <p:sp>
          <p:nvSpPr>
            <p:cNvPr id="37" name="_s3084"/>
            <p:cNvSpPr>
              <a:spLocks noChangeArrowheads="1"/>
            </p:cNvSpPr>
            <p:nvPr/>
          </p:nvSpPr>
          <p:spPr bwMode="auto">
            <a:xfrm>
              <a:off x="387225" y="5589240"/>
              <a:ext cx="1379537" cy="52228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>
              <a:lvl1pPr marL="342900" indent="-342900"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buClr>
                  <a:srgbClr val="4F81BD"/>
                </a:buClr>
                <a:buSzPct val="65000"/>
                <a:buFont typeface="Wingdings" pitchFamily="2" charset="2"/>
                <a:buNone/>
                <a:defRPr/>
              </a:pPr>
              <a:r>
                <a:rPr lang="es-ES" altLang="es-ES" sz="1800" b="1" dirty="0" smtClean="0">
                  <a:solidFill>
                    <a:srgbClr val="002060"/>
                  </a:solidFill>
                  <a:latin typeface="Century Gothic" pitchFamily="34" charset="0"/>
                </a:rPr>
                <a:t>Local/</a:t>
              </a:r>
              <a:r>
                <a:rPr lang="es-ES" altLang="es-ES" sz="1800" b="1" dirty="0">
                  <a:solidFill>
                    <a:srgbClr val="002060"/>
                  </a:solidFill>
                  <a:latin typeface="Century Gothic" pitchFamily="34" charset="0"/>
                </a:rPr>
                <a:t>Á</a:t>
              </a:r>
              <a:r>
                <a:rPr lang="es-ES" altLang="es-ES" sz="1800" b="1" dirty="0" smtClean="0">
                  <a:solidFill>
                    <a:srgbClr val="002060"/>
                  </a:solidFill>
                  <a:latin typeface="Century Gothic" pitchFamily="34" charset="0"/>
                </a:rPr>
                <a:t>rea</a:t>
              </a:r>
              <a:endParaRPr lang="es-ES" altLang="es-ES" sz="1800" b="1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  <p:sp>
          <p:nvSpPr>
            <p:cNvPr id="38" name="_s3081"/>
            <p:cNvSpPr>
              <a:spLocks noChangeArrowheads="1"/>
            </p:cNvSpPr>
            <p:nvPr/>
          </p:nvSpPr>
          <p:spPr bwMode="auto">
            <a:xfrm>
              <a:off x="6172905" y="1770566"/>
              <a:ext cx="2757826" cy="217115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>
              <a:lvl1pPr marL="342900" indent="-342900"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indent="0"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4F81BD"/>
                </a:buClr>
                <a:buSzPct val="65000"/>
                <a:buFont typeface="Wingdings" pitchFamily="2" charset="2"/>
                <a:buNone/>
                <a:defRPr/>
              </a:pPr>
              <a:endParaRPr lang="en-US" altLang="es-ES" sz="1800" b="1" dirty="0" smtClean="0">
                <a:solidFill>
                  <a:srgbClr val="002060"/>
                </a:solidFill>
                <a:latin typeface="Century Gothic" pitchFamily="34" charset="0"/>
              </a:endParaRPr>
            </a:p>
            <a:p>
              <a:pPr marL="0" indent="0"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4F81BD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altLang="es-ES" sz="1800" b="1" dirty="0" smtClean="0">
                  <a:solidFill>
                    <a:srgbClr val="002060"/>
                  </a:solidFill>
                  <a:latin typeface="Century Gothic" pitchFamily="34" charset="0"/>
                </a:rPr>
                <a:t>Analysis &amp;Evaluation </a:t>
              </a:r>
            </a:p>
            <a:p>
              <a:pPr marL="0" indent="0"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4F81BD"/>
                </a:buClr>
                <a:buSzPct val="65000"/>
                <a:buNone/>
                <a:defRPr/>
              </a:pPr>
              <a:r>
                <a:rPr lang="en-US" altLang="es-ES" sz="1700" b="1" dirty="0" smtClean="0">
                  <a:solidFill>
                    <a:srgbClr val="002060"/>
                  </a:solidFill>
                  <a:latin typeface="Century Gothic" pitchFamily="34" charset="0"/>
                </a:rPr>
                <a:t>Technical assistance</a:t>
              </a:r>
            </a:p>
            <a:p>
              <a:pPr marL="0" indent="0"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4F81BD"/>
                </a:buClr>
                <a:buSzPct val="65000"/>
                <a:buNone/>
                <a:defRPr/>
              </a:pPr>
              <a:r>
                <a:rPr lang="en-US" altLang="es-ES" sz="1700" b="1" dirty="0">
                  <a:solidFill>
                    <a:srgbClr val="002060"/>
                  </a:solidFill>
                  <a:latin typeface="Century Gothic" pitchFamily="34" charset="0"/>
                </a:rPr>
                <a:t>t</a:t>
              </a:r>
              <a:r>
                <a:rPr lang="en-US" altLang="es-ES" sz="1700" b="1" dirty="0" smtClean="0">
                  <a:solidFill>
                    <a:srgbClr val="002060"/>
                  </a:solidFill>
                  <a:latin typeface="Century Gothic" pitchFamily="34" charset="0"/>
                </a:rPr>
                <a:t>o Vaccination Program</a:t>
              </a:r>
              <a:endParaRPr lang="en-US" altLang="es-ES" sz="1700" b="1" dirty="0">
                <a:solidFill>
                  <a:srgbClr val="002060"/>
                </a:solidFill>
                <a:latin typeface="Century Gothic" pitchFamily="34" charset="0"/>
              </a:endParaRPr>
            </a:p>
            <a:p>
              <a:pPr marL="0" indent="0"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4F81BD"/>
                </a:buClr>
                <a:buSzPct val="65000"/>
                <a:buNone/>
                <a:defRPr/>
              </a:pPr>
              <a:r>
                <a:rPr lang="en-US" altLang="es-ES" sz="1700" b="1" dirty="0">
                  <a:solidFill>
                    <a:srgbClr val="002060"/>
                  </a:solidFill>
                  <a:latin typeface="Century Gothic" pitchFamily="34" charset="0"/>
                </a:rPr>
                <a:t>Reporting to ECDC </a:t>
              </a:r>
              <a:r>
                <a:rPr lang="en-US" altLang="es-ES" sz="1700" b="1" dirty="0" smtClean="0">
                  <a:solidFill>
                    <a:srgbClr val="002060"/>
                  </a:solidFill>
                  <a:latin typeface="Century Gothic" pitchFamily="34" charset="0"/>
                </a:rPr>
                <a:t>&amp;WHO</a:t>
              </a:r>
              <a:endParaRPr lang="en-US" altLang="es-ES" sz="1700" b="1" dirty="0">
                <a:solidFill>
                  <a:srgbClr val="002060"/>
                </a:solidFill>
                <a:latin typeface="Century Gothic" pitchFamily="34" charset="0"/>
              </a:endParaRPr>
            </a:p>
            <a:p>
              <a:pPr marL="0" indent="0"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4F81BD"/>
                </a:buClr>
                <a:buSzPct val="65000"/>
                <a:buFont typeface="Wingdings" pitchFamily="2" charset="2"/>
                <a:buNone/>
                <a:defRPr/>
              </a:pPr>
              <a:endParaRPr lang="en-US" altLang="es-ES" sz="1800" b="1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  <p:sp>
          <p:nvSpPr>
            <p:cNvPr id="39" name="_s3082"/>
            <p:cNvSpPr>
              <a:spLocks noChangeArrowheads="1"/>
            </p:cNvSpPr>
            <p:nvPr/>
          </p:nvSpPr>
          <p:spPr bwMode="auto">
            <a:xfrm>
              <a:off x="6301112" y="4055365"/>
              <a:ext cx="2591368" cy="999235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>
              <a:lvl1pPr marL="342900" indent="-342900"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4F81BD"/>
                </a:buClr>
                <a:buSzPct val="65000"/>
                <a:buFont typeface="Wingdings" pitchFamily="2" charset="2"/>
                <a:buNone/>
                <a:defRPr/>
              </a:pPr>
              <a:r>
                <a:rPr lang="es-ES" altLang="es-ES" sz="1800" b="1" dirty="0">
                  <a:solidFill>
                    <a:srgbClr val="002060"/>
                  </a:solidFill>
                  <a:latin typeface="Century Gothic" pitchFamily="34" charset="0"/>
                </a:rPr>
                <a:t>Investigation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4F81BD"/>
                </a:buClr>
                <a:buSzPct val="65000"/>
                <a:buFont typeface="Wingdings" pitchFamily="2" charset="2"/>
                <a:buNone/>
                <a:defRPr/>
              </a:pPr>
              <a:r>
                <a:rPr lang="es-ES" altLang="es-ES" sz="1800" b="1" dirty="0">
                  <a:solidFill>
                    <a:srgbClr val="002060"/>
                  </a:solidFill>
                  <a:latin typeface="Century Gothic" pitchFamily="34" charset="0"/>
                </a:rPr>
                <a:t>Control measures </a:t>
              </a:r>
            </a:p>
          </p:txBody>
        </p:sp>
        <p:sp>
          <p:nvSpPr>
            <p:cNvPr id="40" name="_s3084"/>
            <p:cNvSpPr>
              <a:spLocks noChangeArrowheads="1"/>
            </p:cNvSpPr>
            <p:nvPr/>
          </p:nvSpPr>
          <p:spPr bwMode="auto">
            <a:xfrm>
              <a:off x="6301112" y="5518902"/>
              <a:ext cx="2591368" cy="93428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>
              <a:lvl1pPr marL="342900" indent="-342900" eaLnBrk="0" hangingPunct="0"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buClr>
                  <a:srgbClr val="4F81BD"/>
                </a:buClr>
                <a:buSzPct val="65000"/>
                <a:buFont typeface="Wingdings" pitchFamily="2" charset="2"/>
                <a:buNone/>
                <a:defRPr/>
              </a:pPr>
              <a:r>
                <a:rPr lang="es-ES" altLang="es-ES" sz="1800" b="1" dirty="0" err="1" smtClean="0">
                  <a:solidFill>
                    <a:srgbClr val="002060"/>
                  </a:solidFill>
                  <a:latin typeface="Century Gothic" pitchFamily="34" charset="0"/>
                </a:rPr>
                <a:t>Reporting</a:t>
              </a:r>
              <a:endParaRPr lang="es-ES" altLang="es-ES" sz="1800" b="1" dirty="0" smtClean="0">
                <a:solidFill>
                  <a:srgbClr val="002060"/>
                </a:solidFill>
                <a:latin typeface="Century Gothic" pitchFamily="34" charset="0"/>
              </a:endParaRP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buClr>
                  <a:srgbClr val="4F81BD"/>
                </a:buClr>
                <a:buSzPct val="65000"/>
                <a:buFont typeface="Wingdings" pitchFamily="2" charset="2"/>
                <a:buNone/>
                <a:defRPr/>
              </a:pPr>
              <a:r>
                <a:rPr lang="es-ES" altLang="es-ES" sz="1800" b="1" dirty="0" smtClean="0">
                  <a:solidFill>
                    <a:srgbClr val="002060"/>
                  </a:solidFill>
                  <a:latin typeface="Century Gothic" pitchFamily="34" charset="0"/>
                </a:rPr>
                <a:t> </a:t>
              </a:r>
              <a:r>
                <a:rPr lang="es-ES" altLang="es-ES" sz="1800" b="1" dirty="0" err="1">
                  <a:solidFill>
                    <a:srgbClr val="002060"/>
                  </a:solidFill>
                  <a:latin typeface="Century Gothic" pitchFamily="34" charset="0"/>
                </a:rPr>
                <a:t>Investigation</a:t>
              </a:r>
              <a:endParaRPr lang="es-ES" altLang="es-ES" sz="1800" b="1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  <p:sp>
          <p:nvSpPr>
            <p:cNvPr id="20" name="19 Cheurón"/>
            <p:cNvSpPr/>
            <p:nvPr/>
          </p:nvSpPr>
          <p:spPr>
            <a:xfrm>
              <a:off x="6057195" y="2691770"/>
              <a:ext cx="115710" cy="327509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3" name="42 Cheurón"/>
            <p:cNvSpPr/>
            <p:nvPr/>
          </p:nvSpPr>
          <p:spPr>
            <a:xfrm>
              <a:off x="6156176" y="2691770"/>
              <a:ext cx="115710" cy="327509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7" name="46 Cheurón"/>
            <p:cNvSpPr/>
            <p:nvPr/>
          </p:nvSpPr>
          <p:spPr>
            <a:xfrm>
              <a:off x="6134654" y="4397635"/>
              <a:ext cx="115710" cy="327509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8" name="47 Cheurón"/>
            <p:cNvSpPr/>
            <p:nvPr/>
          </p:nvSpPr>
          <p:spPr>
            <a:xfrm>
              <a:off x="6031121" y="4397635"/>
              <a:ext cx="115710" cy="327509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49" name="48 Cheurón"/>
            <p:cNvSpPr/>
            <p:nvPr/>
          </p:nvSpPr>
          <p:spPr>
            <a:xfrm>
              <a:off x="6156176" y="5765787"/>
              <a:ext cx="115710" cy="327509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50" name="49 Cheurón"/>
            <p:cNvSpPr/>
            <p:nvPr/>
          </p:nvSpPr>
          <p:spPr>
            <a:xfrm>
              <a:off x="6040466" y="5765787"/>
              <a:ext cx="115710" cy="327509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black"/>
                </a:solidFill>
              </a:endParaRPr>
            </a:p>
          </p:txBody>
        </p:sp>
      </p:grpSp>
      <p:sp>
        <p:nvSpPr>
          <p:cNvPr id="33" name="32 Rectángulo"/>
          <p:cNvSpPr/>
          <p:nvPr/>
        </p:nvSpPr>
        <p:spPr>
          <a:xfrm>
            <a:off x="107505" y="44624"/>
            <a:ext cx="104581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91138" name="Rectangle 8"/>
          <p:cNvSpPr>
            <a:spLocks noChangeArrowheads="1"/>
          </p:cNvSpPr>
          <p:nvPr/>
        </p:nvSpPr>
        <p:spPr bwMode="auto">
          <a:xfrm>
            <a:off x="608381" y="69642"/>
            <a:ext cx="74519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6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Pertussis</a:t>
            </a:r>
            <a:r>
              <a:rPr lang="es-ES" altLang="es-ES" sz="2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altLang="es-ES" sz="26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Surveillance</a:t>
            </a:r>
            <a:r>
              <a:rPr lang="es-ES" altLang="es-ES" sz="2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</a:t>
            </a:r>
            <a:r>
              <a:rPr lang="es-ES" altLang="es-ES" sz="2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 </a:t>
            </a:r>
            <a:r>
              <a:rPr lang="es-ES" altLang="es-ES" sz="26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Spain</a:t>
            </a:r>
            <a:r>
              <a:rPr lang="es-ES" altLang="es-ES" sz="2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  <a:r>
              <a:rPr lang="es-ES" altLang="es-ES" sz="2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altLang="es-ES" sz="26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Reporting</a:t>
            </a:r>
            <a:r>
              <a:rPr lang="es-ES" altLang="es-ES" sz="2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altLang="es-ES" sz="26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flow</a:t>
            </a:r>
            <a:r>
              <a:rPr lang="es-ES" altLang="es-ES" sz="2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chart</a:t>
            </a:r>
            <a:r>
              <a:rPr lang="es-ES" altLang="es-ES" sz="2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373063" y="548486"/>
            <a:ext cx="8370132" cy="8203"/>
          </a:xfrm>
          <a:prstGeom prst="line">
            <a:avLst/>
          </a:prstGeom>
          <a:noFill/>
          <a:ln w="47625" cmpd="thinThick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9" name="_s3081"/>
          <p:cNvSpPr>
            <a:spLocks noChangeArrowheads="1"/>
          </p:cNvSpPr>
          <p:nvPr/>
        </p:nvSpPr>
        <p:spPr bwMode="auto">
          <a:xfrm>
            <a:off x="7154901" y="787161"/>
            <a:ext cx="1560512" cy="568325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>
            <a:lvl1pPr marL="342900" indent="-342900" eaLnBrk="0" hangingPunct="0"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ct val="50000"/>
              </a:spcBef>
              <a:buClr>
                <a:srgbClr val="4F81BD"/>
              </a:buClr>
              <a:buSzPct val="65000"/>
              <a:buFont typeface="Wingdings" pitchFamily="2" charset="2"/>
              <a:buNone/>
              <a:defRPr/>
            </a:pPr>
            <a:r>
              <a:rPr lang="es-ES" altLang="es-ES" sz="2000" b="1" dirty="0" err="1" smtClean="0">
                <a:solidFill>
                  <a:srgbClr val="002060"/>
                </a:solidFill>
                <a:latin typeface="Century Gothic" pitchFamily="34" charset="0"/>
              </a:rPr>
              <a:t>MofH</a:t>
            </a:r>
            <a:r>
              <a:rPr lang="es-ES" altLang="es-ES" sz="20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endParaRPr lang="es-ES" altLang="es-ES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0" name="29 Cheurón"/>
          <p:cNvSpPr/>
          <p:nvPr/>
        </p:nvSpPr>
        <p:spPr>
          <a:xfrm rot="16200000">
            <a:off x="7560239" y="1420646"/>
            <a:ext cx="372331" cy="327509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07391">
            <a:off x="8010453" y="1412522"/>
            <a:ext cx="35401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986212" y="1847496"/>
            <a:ext cx="145963" cy="676629"/>
            <a:chOff x="986212" y="1847496"/>
            <a:chExt cx="145963" cy="676629"/>
          </a:xfrm>
        </p:grpSpPr>
        <p:cxnSp>
          <p:nvCxnSpPr>
            <p:cNvPr id="5" name="4 Conector recto de flecha"/>
            <p:cNvCxnSpPr/>
            <p:nvPr/>
          </p:nvCxnSpPr>
          <p:spPr>
            <a:xfrm>
              <a:off x="986212" y="1847496"/>
              <a:ext cx="4388" cy="6766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 de flecha"/>
            <p:cNvCxnSpPr/>
            <p:nvPr/>
          </p:nvCxnSpPr>
          <p:spPr>
            <a:xfrm flipH="1" flipV="1">
              <a:off x="1125537" y="1847497"/>
              <a:ext cx="6638" cy="6454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40 Grupo"/>
          <p:cNvGrpSpPr/>
          <p:nvPr/>
        </p:nvGrpSpPr>
        <p:grpSpPr>
          <a:xfrm>
            <a:off x="977899" y="3358813"/>
            <a:ext cx="145963" cy="676629"/>
            <a:chOff x="986212" y="1847496"/>
            <a:chExt cx="145963" cy="676629"/>
          </a:xfrm>
        </p:grpSpPr>
        <p:cxnSp>
          <p:nvCxnSpPr>
            <p:cNvPr id="42" name="41 Conector recto de flecha"/>
            <p:cNvCxnSpPr/>
            <p:nvPr/>
          </p:nvCxnSpPr>
          <p:spPr>
            <a:xfrm>
              <a:off x="986212" y="1847496"/>
              <a:ext cx="4388" cy="6766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 de flecha"/>
            <p:cNvCxnSpPr/>
            <p:nvPr/>
          </p:nvCxnSpPr>
          <p:spPr>
            <a:xfrm flipH="1" flipV="1">
              <a:off x="1125537" y="1847497"/>
              <a:ext cx="6638" cy="6454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44 Grupo"/>
          <p:cNvGrpSpPr/>
          <p:nvPr/>
        </p:nvGrpSpPr>
        <p:grpSpPr>
          <a:xfrm>
            <a:off x="975705" y="4842273"/>
            <a:ext cx="145963" cy="676629"/>
            <a:chOff x="986212" y="1847496"/>
            <a:chExt cx="145963" cy="676629"/>
          </a:xfrm>
        </p:grpSpPr>
        <p:cxnSp>
          <p:nvCxnSpPr>
            <p:cNvPr id="46" name="45 Conector recto de flecha"/>
            <p:cNvCxnSpPr/>
            <p:nvPr/>
          </p:nvCxnSpPr>
          <p:spPr>
            <a:xfrm>
              <a:off x="986212" y="1847496"/>
              <a:ext cx="4388" cy="6766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 de flecha"/>
            <p:cNvCxnSpPr/>
            <p:nvPr/>
          </p:nvCxnSpPr>
          <p:spPr>
            <a:xfrm flipH="1" flipV="1">
              <a:off x="1125537" y="1847497"/>
              <a:ext cx="6638" cy="6454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51 Imagen" descr="D:\Users\vgarciam\AppData\Local\Temp\Rar$DI02.280\LOGO_0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18" y="91694"/>
            <a:ext cx="1224136" cy="489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654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:\Users\vgarciam\AppData\Local\Temp\Rar$DI02.280\LOGO_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166" y="6153404"/>
            <a:ext cx="1224136" cy="4895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4321765" y="5445644"/>
            <a:ext cx="4427794" cy="9900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GB" sz="1500" dirty="0" smtClean="0"/>
              <a:t>Adapt to EU case definition</a:t>
            </a:r>
            <a:r>
              <a:rPr lang="en-GB" sz="1500" dirty="0"/>
              <a:t>		</a:t>
            </a:r>
          </a:p>
          <a:p>
            <a:pPr marL="28575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GB" sz="1500" dirty="0"/>
              <a:t>Update </a:t>
            </a:r>
            <a:r>
              <a:rPr lang="en-GB" sz="1500" dirty="0" smtClean="0"/>
              <a:t>the </a:t>
            </a:r>
            <a:r>
              <a:rPr lang="en-GB" sz="1500" dirty="0"/>
              <a:t>evidences in diagnosis and </a:t>
            </a:r>
            <a:r>
              <a:rPr lang="en-GB" sz="1500" dirty="0" smtClean="0"/>
              <a:t>control</a:t>
            </a:r>
            <a:endParaRPr lang="en-GB" sz="1500" dirty="0"/>
          </a:p>
          <a:p>
            <a:pPr marL="28575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GB" sz="1500" dirty="0" smtClean="0"/>
              <a:t>Improve Timeliness </a:t>
            </a:r>
            <a:r>
              <a:rPr lang="en-GB" sz="1500" dirty="0"/>
              <a:t>of </a:t>
            </a:r>
            <a:r>
              <a:rPr lang="en-GB" sz="1500" dirty="0" smtClean="0"/>
              <a:t>Reporting</a:t>
            </a:r>
            <a:r>
              <a:rPr lang="en-GB" sz="1500" dirty="0"/>
              <a:t>	</a:t>
            </a:r>
          </a:p>
          <a:p>
            <a:pPr marL="28575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GB" sz="1500" dirty="0" smtClean="0"/>
              <a:t>Expand the core variables to be reported </a:t>
            </a:r>
            <a:r>
              <a:rPr lang="en-GB" sz="1500" dirty="0"/>
              <a:t>Complications, Hospitalization and </a:t>
            </a:r>
            <a:r>
              <a:rPr lang="en-GB" sz="1500" dirty="0" smtClean="0"/>
              <a:t>Death</a:t>
            </a:r>
            <a:endParaRPr lang="en-GB" sz="15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" r="4896" b="5804"/>
          <a:stretch/>
        </p:blipFill>
        <p:spPr bwMode="auto">
          <a:xfrm>
            <a:off x="493409" y="27856"/>
            <a:ext cx="8077200" cy="526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1691680" y="5668772"/>
            <a:ext cx="2130536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1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4" t="12500" r="26563" b="4967"/>
          <a:stretch>
            <a:fillRect/>
          </a:stretch>
        </p:blipFill>
        <p:spPr bwMode="auto">
          <a:xfrm>
            <a:off x="4572000" y="907257"/>
            <a:ext cx="3944938" cy="55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0825" y="1196752"/>
            <a:ext cx="4177159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40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s-ES" sz="40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</a:t>
            </a:r>
            <a:r>
              <a:rPr lang="es-ES" sz="40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40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endParaRPr lang="es-ES" sz="4000" dirty="0" smtClean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s-ES" sz="40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s-ES" sz="36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&amp; </a:t>
            </a:r>
            <a:r>
              <a:rPr lang="es-ES" sz="36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Outbreaks</a:t>
            </a:r>
            <a:endParaRPr lang="es-ES" sz="3600" dirty="0" smtClean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s-ES" sz="40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es-ES" sz="40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RENAVE</a:t>
            </a:r>
            <a:r>
              <a:rPr lang="es-ES" sz="40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40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pPr algn="ctr">
              <a:spcBef>
                <a:spcPct val="0"/>
              </a:spcBef>
              <a:defRPr/>
            </a:pPr>
            <a:endParaRPr lang="es-ES" sz="4000" dirty="0" smtClean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0825" y="6172200"/>
            <a:ext cx="6697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sz="1200" b="1" dirty="0">
                <a:solidFill>
                  <a:srgbClr val="C0504D">
                    <a:lumMod val="50000"/>
                  </a:srgbClr>
                </a:solidFill>
              </a:rPr>
              <a:t>http://www.isciii.es/ISCIII/es/contenidos/fd-servicios-cientifico-tecnicos/fd-vigilancias-alertas/PROTOCOLOS_RENAVE.pdf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611188" y="711860"/>
            <a:ext cx="7921625" cy="0"/>
          </a:xfrm>
          <a:prstGeom prst="line">
            <a:avLst/>
          </a:prstGeom>
          <a:noFill/>
          <a:ln w="47625" cmpd="thinThick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99592" y="73581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" altLang="es-ES" sz="3600" dirty="0" err="1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Surveillance</a:t>
            </a:r>
            <a:r>
              <a:rPr lang="es-ES" altLang="es-ES" sz="3600" dirty="0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 </a:t>
            </a:r>
            <a:r>
              <a:rPr lang="es-ES" altLang="es-ES" sz="3600" dirty="0" err="1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Guidelines</a:t>
            </a:r>
            <a:r>
              <a:rPr lang="es-ES" altLang="es-ES" sz="3600" dirty="0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 (Protocolos)</a:t>
            </a:r>
            <a:endParaRPr lang="es-ES" sz="3600" dirty="0">
              <a:solidFill>
                <a:srgbClr val="1F497D">
                  <a:lumMod val="75000"/>
                </a:srgb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04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539179" y="672569"/>
            <a:ext cx="8353301" cy="0"/>
          </a:xfrm>
          <a:prstGeom prst="line">
            <a:avLst/>
          </a:prstGeom>
          <a:noFill/>
          <a:ln w="47625" cmpd="thinThick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27584" y="34045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32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es-ES" sz="32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es-ES" sz="32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2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ES" sz="32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uidelines</a:t>
            </a:r>
            <a:r>
              <a:rPr lang="es-ES" sz="32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RENAVE 2013</a:t>
            </a:r>
            <a:endParaRPr lang="es-ES" sz="32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283746"/>
              </p:ext>
            </p:extLst>
          </p:nvPr>
        </p:nvGraphicFramePr>
        <p:xfrm>
          <a:off x="413048" y="836712"/>
          <a:ext cx="8496944" cy="375322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34616"/>
                <a:gridCol w="7362328"/>
              </a:tblGrid>
              <a:tr h="237626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Criteria</a:t>
                      </a:r>
                      <a:endParaRPr lang="es-ES" sz="16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Criterio clínico 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Persona que presenta tos durante, al menos, dos semanas con, al menos, uno de estos tres signos: </a:t>
                      </a:r>
                    </a:p>
                    <a:p>
                      <a:pPr marL="6286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12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• Tos paroxística. </a:t>
                      </a:r>
                    </a:p>
                    <a:p>
                      <a:pPr marL="6286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12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• Estridor inspiratorio. </a:t>
                      </a:r>
                    </a:p>
                    <a:p>
                      <a:pPr marL="6286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12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• Vómitos provocados por la tos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Niños menores de un año con episodios de apnea.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200" b="1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Criterio laboratorio</a:t>
                      </a:r>
                      <a:endParaRPr lang="es-ES" sz="1200" b="0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2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Al menos uno de los tres siguientes: </a:t>
                      </a:r>
                    </a:p>
                    <a:p>
                      <a:pPr marL="6286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12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Aislamiento de </a:t>
                      </a:r>
                      <a:r>
                        <a:rPr lang="es-ES" sz="1200" b="0" i="1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Bordetella</a:t>
                      </a:r>
                      <a:r>
                        <a:rPr lang="es-ES" sz="1200" b="0" i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200" b="0" i="1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pertussis</a:t>
                      </a:r>
                      <a:r>
                        <a:rPr lang="es-ES" sz="1200" b="0" i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2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en una muestra clínica. </a:t>
                      </a:r>
                    </a:p>
                    <a:p>
                      <a:pPr marL="6286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12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Detección del ácido nucleico de </a:t>
                      </a:r>
                      <a:r>
                        <a:rPr lang="es-ES" sz="1200" b="0" i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B. </a:t>
                      </a:r>
                      <a:r>
                        <a:rPr lang="es-ES" sz="1200" b="0" i="1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pertussis</a:t>
                      </a:r>
                      <a:r>
                        <a:rPr lang="es-ES" sz="1200" b="0" i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2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en una muestra clínica. </a:t>
                      </a:r>
                    </a:p>
                    <a:p>
                      <a:pPr marL="6286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12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Respuesta de anticuerpos específicos de </a:t>
                      </a:r>
                      <a:r>
                        <a:rPr lang="es-ES" sz="1200" b="0" i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B. </a:t>
                      </a:r>
                      <a:r>
                        <a:rPr lang="es-ES" sz="1200" b="0" i="1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pertussis</a:t>
                      </a:r>
                      <a:r>
                        <a:rPr lang="es-ES" sz="12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anchor="ctr"/>
                </a:tc>
              </a:tr>
              <a:tr h="119291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Case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definition</a:t>
                      </a:r>
                      <a:endParaRPr lang="en-GB" sz="1600" b="1" kern="1200" dirty="0" smtClean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1" marR="91441" marT="45715" marB="45715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4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Caso confirmado</a:t>
                      </a:r>
                      <a:r>
                        <a:rPr lang="es-ES" sz="14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: criterio clínico + criterio  laboratorio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4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Caso probable</a:t>
                      </a:r>
                      <a:r>
                        <a:rPr lang="es-ES" sz="14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: criterio clínico + vínculo epidemiológico con caso confirmado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4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Caso sospechoso</a:t>
                      </a:r>
                      <a:r>
                        <a:rPr lang="es-ES" sz="14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: criterio clínico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4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Brote</a:t>
                      </a:r>
                      <a:r>
                        <a:rPr lang="es-ES" sz="14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: dos o más casos de tos ferina relacionados y al menos uno de ellos</a:t>
                      </a:r>
                      <a:r>
                        <a:rPr lang="es-ES" sz="1400" b="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4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confirmado </a:t>
                      </a:r>
                    </a:p>
                  </a:txBody>
                  <a:tcPr marL="91441" marR="91441" marT="45715" marB="45715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235067" y="5805263"/>
            <a:ext cx="296152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tx2">
                    <a:lumMod val="75000"/>
                  </a:schemeClr>
                </a:solidFill>
              </a:rPr>
              <a:t>Spanish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tx2">
                    <a:lumMod val="75000"/>
                  </a:schemeClr>
                </a:solidFill>
              </a:rPr>
              <a:t>Surveillance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tx2">
                    <a:lumMod val="75000"/>
                  </a:schemeClr>
                </a:solidFill>
              </a:rPr>
              <a:t>System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(RENAVE)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Flecha abajo"/>
          <p:cNvSpPr/>
          <p:nvPr/>
        </p:nvSpPr>
        <p:spPr>
          <a:xfrm>
            <a:off x="4328355" y="5013994"/>
            <a:ext cx="504056" cy="8125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1 CuadroTexto"/>
          <p:cNvSpPr txBox="1"/>
          <p:nvPr/>
        </p:nvSpPr>
        <p:spPr>
          <a:xfrm>
            <a:off x="899404" y="4725144"/>
            <a:ext cx="763284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</a:rPr>
              <a:t>Confirmed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, probable and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</a:rPr>
              <a:t>possible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 cases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</a:rPr>
              <a:t>should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 be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</a:rPr>
              <a:t>reported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:\Users\vgarciam\AppData\Local\Temp\Rar$DI02.280\LOGO_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224136" cy="4895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1039017" y="99328"/>
            <a:ext cx="662473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4F81BD">
                    <a:lumMod val="75000"/>
                  </a:srgbClr>
                </a:solidFill>
                <a:ea typeface="+mj-ea"/>
                <a:cs typeface="+mj-cs"/>
              </a:rPr>
              <a:t>Other sources of information</a:t>
            </a:r>
            <a:r>
              <a:rPr lang="es-ES" sz="3600" dirty="0">
                <a:solidFill>
                  <a:srgbClr val="006633"/>
                </a:solidFill>
                <a:ea typeface="+mj-ea"/>
                <a:cs typeface="+mj-cs"/>
              </a:rPr>
              <a:t/>
            </a:r>
            <a:br>
              <a:rPr lang="es-ES" sz="3600" dirty="0">
                <a:solidFill>
                  <a:srgbClr val="006633"/>
                </a:solidFill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7 Rectángulo"/>
          <p:cNvSpPr/>
          <p:nvPr/>
        </p:nvSpPr>
        <p:spPr>
          <a:xfrm>
            <a:off x="424714" y="1916832"/>
            <a:ext cx="84830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SzPct val="155000"/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chemeClr val="tx2">
                    <a:lumMod val="75000"/>
                  </a:schemeClr>
                </a:solidFill>
              </a:rPr>
              <a:t>Vaccination C</a:t>
            </a:r>
            <a:r>
              <a:rPr lang="en-GB" sz="2800" kern="0" dirty="0" smtClean="0">
                <a:solidFill>
                  <a:schemeClr val="tx2">
                    <a:lumMod val="75000"/>
                  </a:schemeClr>
                </a:solidFill>
              </a:rPr>
              <a:t>overage Registry  </a:t>
            </a:r>
            <a:r>
              <a:rPr lang="en-GB" sz="2800" kern="0" dirty="0">
                <a:solidFill>
                  <a:schemeClr val="tx2">
                    <a:lumMod val="75000"/>
                  </a:schemeClr>
                </a:solidFill>
              </a:rPr>
              <a:t>of the </a:t>
            </a:r>
            <a:r>
              <a:rPr lang="en-GB" sz="2800" kern="0" dirty="0" err="1" smtClean="0">
                <a:solidFill>
                  <a:schemeClr val="tx2">
                    <a:lumMod val="75000"/>
                  </a:schemeClr>
                </a:solidFill>
              </a:rPr>
              <a:t>MofH</a:t>
            </a:r>
            <a:endParaRPr lang="en-GB" sz="2800" kern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SzPct val="155000"/>
              <a:buFont typeface="Arial" panose="020B0604020202020204" pitchFamily="34" charset="0"/>
              <a:buChar char="•"/>
            </a:pPr>
            <a:endParaRPr lang="en-GB" sz="2800" kern="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SzPct val="155000"/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Registry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of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Hospitalisations (CMBD) of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GB" sz="2800" dirty="0" err="1" smtClean="0">
                <a:solidFill>
                  <a:schemeClr val="tx2">
                    <a:lumMod val="75000"/>
                  </a:schemeClr>
                </a:solidFill>
              </a:rPr>
              <a:t>MofH</a:t>
            </a: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SzPct val="155000"/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SzPct val="155000"/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Mortality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Registry of the National Institute of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Statistics (INE)</a:t>
            </a:r>
          </a:p>
          <a:p>
            <a:pPr marL="285750" indent="-285750">
              <a:buSzPct val="155000"/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23526" y="877903"/>
            <a:ext cx="8280921" cy="0"/>
          </a:xfrm>
          <a:prstGeom prst="line">
            <a:avLst/>
          </a:prstGeom>
          <a:noFill/>
          <a:ln w="47625" cmpd="thinThick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" r="17719" b="6868"/>
          <a:stretch/>
        </p:blipFill>
        <p:spPr bwMode="auto">
          <a:xfrm>
            <a:off x="683568" y="1044847"/>
            <a:ext cx="7848872" cy="55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32656"/>
            <a:ext cx="1296144" cy="619620"/>
          </a:xfrm>
        </p:spPr>
      </p:pic>
      <p:pic>
        <p:nvPicPr>
          <p:cNvPr id="4" name="3 Imagen" descr="D:\Users\vgarciam\AppData\Local\Temp\Rar$DI02.280\LOGO_0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224136" cy="4895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750331"/>
              </p:ext>
            </p:extLst>
          </p:nvPr>
        </p:nvGraphicFramePr>
        <p:xfrm>
          <a:off x="239712" y="219067"/>
          <a:ext cx="8229600" cy="860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4127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Pertussis incidence rates, hospitalisation rates and vaccine coverage. Spain, 1982–2015</a:t>
                      </a:r>
                      <a:endParaRPr lang="es-ES" sz="2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ctr"/>
                </a:tc>
              </a:tr>
            </a:tbl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6615368" y="1382983"/>
            <a:ext cx="2105951" cy="2000040"/>
            <a:chOff x="6615368" y="1382983"/>
            <a:chExt cx="2105951" cy="2000040"/>
          </a:xfrm>
        </p:grpSpPr>
        <p:cxnSp>
          <p:nvCxnSpPr>
            <p:cNvPr id="8" name="7 Conector recto de flecha"/>
            <p:cNvCxnSpPr/>
            <p:nvPr/>
          </p:nvCxnSpPr>
          <p:spPr>
            <a:xfrm flipH="1">
              <a:off x="7308304" y="1798847"/>
              <a:ext cx="432048" cy="15841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4 CuadroTexto"/>
            <p:cNvSpPr txBox="1"/>
            <p:nvPr/>
          </p:nvSpPr>
          <p:spPr>
            <a:xfrm>
              <a:off x="6615368" y="1382983"/>
              <a:ext cx="2105951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>
                  <a:solidFill>
                    <a:schemeClr val="tx2"/>
                  </a:solidFill>
                </a:rPr>
                <a:t>17,9  por 100.000 </a:t>
              </a:r>
              <a:endParaRPr lang="en-GB" sz="2000" b="1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10" name="9 Conector recto"/>
          <p:cNvCxnSpPr/>
          <p:nvPr/>
        </p:nvCxnSpPr>
        <p:spPr>
          <a:xfrm>
            <a:off x="2195736" y="4725144"/>
            <a:ext cx="2232248" cy="0"/>
          </a:xfrm>
          <a:prstGeom prst="line">
            <a:avLst/>
          </a:prstGeom>
          <a:ln w="1397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4608004" y="4725144"/>
            <a:ext cx="1656184" cy="0"/>
          </a:xfrm>
          <a:prstGeom prst="line">
            <a:avLst/>
          </a:prstGeom>
          <a:ln w="1397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6408204" y="4725144"/>
            <a:ext cx="1116124" cy="0"/>
          </a:xfrm>
          <a:prstGeom prst="line">
            <a:avLst/>
          </a:prstGeom>
          <a:ln w="1397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67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no"?>
<Relationships xmlns="http://schemas.openxmlformats.org/package/2006/relationships">
<Relationship Id="rId1" Target="itemProps1.xml" Type="http://schemas.openxmlformats.org/officeDocument/2006/relationships/customXmlProps"/>
</Relationships>

</file>

<file path=customXml/_rels/item2.xml.rels><?xml version="1.0" encoding="UTF-8" standalone="no"?>
<Relationships xmlns="http://schemas.openxmlformats.org/package/2006/relationships">
<Relationship Id="rId1" Target="itemProps2.xml" Type="http://schemas.openxmlformats.org/officeDocument/2006/relationships/customXmlProps"/>
</Relationships>

</file>

<file path=customXml/_rels/item3.xml.rels><?xml version="1.0" encoding="UTF-8" standalone="no"?>
<Relationships xmlns="http://schemas.openxmlformats.org/package/2006/relationships">
<Relationship Id="rId1" Target="itemProps3.xml" Type="http://schemas.openxmlformats.org/officeDocument/2006/relationships/customXmlProps"/>
</Relationships>
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51238F4CD144C4F8A9310BC69603250" ma:contentTypeVersion="1" ma:contentTypeDescription="Crear nuevo documento." ma:contentTypeScope="" ma:versionID="56e8ca2ba17024bae222e4358d7bfe9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45b9cca86c6060de293fc16275d6aa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34292C3-90E1-4D76-9D8A-036CE8DEE170}"/>
</file>

<file path=customXml/itemProps2.xml><?xml version="1.0" encoding="utf-8"?>
<ds:datastoreItem xmlns:ds="http://schemas.openxmlformats.org/officeDocument/2006/customXml" ds:itemID="{6F0AE633-9CAE-4AC5-A81D-785553782769}"/>
</file>

<file path=customXml/itemProps3.xml><?xml version="1.0" encoding="utf-8"?>
<ds:datastoreItem xmlns:ds="http://schemas.openxmlformats.org/officeDocument/2006/customXml" ds:itemID="{7BB63164-067E-41C1-A2A7-22E76638F13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1237</Words>
  <Application/>
  <PresentationFormat>Presentación en pantalla (4:3)</PresentationFormat>
  <Paragraphs>216</Paragraphs>
  <Slides>22</Slides>
  <Notes>16</Notes>
  <HiddenSlides>0</HiddenSlides>
  <MMClips>0</MMClips>
  <ScaleCrop>false</ScaleCrop>
  <HeadingPairs>
    <vt:vector baseType="variant" size="6">
      <vt:variant>
        <vt:lpstr>Tema</vt:lpstr>
      </vt:variant>
      <vt:variant>
        <vt:i4>6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baseType="lpstr" size="30">
      <vt:lpstr>1_Tema de Office</vt:lpstr>
      <vt:lpstr>2_Tema de Office</vt:lpstr>
      <vt:lpstr>4_Tema de Office</vt:lpstr>
      <vt:lpstr>3_Blank Presentation</vt:lpstr>
      <vt:lpstr>5_Tema de Office</vt:lpstr>
      <vt:lpstr>7_Tema de Office</vt:lpstr>
      <vt:lpstr>Imagen de mapa de bits</vt:lpstr>
      <vt:lpstr>Imagen</vt:lpstr>
      <vt:lpstr>    Epidemiology of Pertussis in Spain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  <Company/>
  <Template/>
  <Manager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ISCIII (Instituto de salud Carlos III)</dc:creator>
  <cp:revision>0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pid="2" fmtid="{D5CDD505-2E9C-101B-9397-08002B2CF9AE}" name="my_tag_name">
    <vt:lpwstr>MetaOlvido</vt:lpwstr>
  </property>
</Properties>
</file>